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C56F7-991D-44F4-ADF1-C4308E0A6557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555CD-0E53-435C-B1E5-D3189F03E34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075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69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273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14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561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290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347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8506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9983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6029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6950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596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7562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596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207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2335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3712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960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279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611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074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372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37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116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555CD-0E53-435C-B1E5-D3189F03E34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725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CA4B-F9A5-4A30-953A-03F20ED46C5A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87F-DF1B-4464-8D58-5D22D75D992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93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CA4B-F9A5-4A30-953A-03F20ED46C5A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87F-DF1B-4464-8D58-5D22D75D992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32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CA4B-F9A5-4A30-953A-03F20ED46C5A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87F-DF1B-4464-8D58-5D22D75D992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51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CA4B-F9A5-4A30-953A-03F20ED46C5A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87F-DF1B-4464-8D58-5D22D75D992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18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CA4B-F9A5-4A30-953A-03F20ED46C5A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87F-DF1B-4464-8D58-5D22D75D992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15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CA4B-F9A5-4A30-953A-03F20ED46C5A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87F-DF1B-4464-8D58-5D22D75D992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39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CA4B-F9A5-4A30-953A-03F20ED46C5A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87F-DF1B-4464-8D58-5D22D75D992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49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CA4B-F9A5-4A30-953A-03F20ED46C5A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87F-DF1B-4464-8D58-5D22D75D992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94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CA4B-F9A5-4A30-953A-03F20ED46C5A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87F-DF1B-4464-8D58-5D22D75D992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44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CA4B-F9A5-4A30-953A-03F20ED46C5A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87F-DF1B-4464-8D58-5D22D75D992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98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CA4B-F9A5-4A30-953A-03F20ED46C5A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287F-DF1B-4464-8D58-5D22D75D992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29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5CA4B-F9A5-4A30-953A-03F20ED46C5A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4287F-DF1B-4464-8D58-5D22D75D992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05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9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85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56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302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031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46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809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420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664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62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7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255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90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503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031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15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16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30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89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11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036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760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8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7200" y="274638"/>
            <a:ext cx="8229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b="1" smtClean="0">
                <a:latin typeface="Arial"/>
              </a:rPr>
              <a:t>Amplification Plots</a:t>
            </a:r>
            <a:endParaRPr lang="en-GB" sz="2400" b="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46138"/>
            <a:ext cx="822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i="1" smtClean="0">
                <a:latin typeface="Times New Roman"/>
              </a:rPr>
              <a:t>20210924_DL2021040_SktAnnaeGymOrdrupGym.mxp</a:t>
            </a:r>
            <a:endParaRPr lang="en-GB" i="1">
              <a:latin typeface="Times New Roman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656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120</Words>
  <Application>Microsoft Office PowerPoint</Application>
  <PresentationFormat>Skærmshow (4:3)</PresentationFormat>
  <Paragraphs>96</Paragraphs>
  <Slides>24</Slides>
  <Notes>24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Office Theme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Faculty of Science, University of Copenhagen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Maria Rytter</dc:creator>
  <cp:lastModifiedBy>Maria Rytter</cp:lastModifiedBy>
  <cp:revision>2</cp:revision>
  <dcterms:created xsi:type="dcterms:W3CDTF">2021-09-24T12:26:08Z</dcterms:created>
  <dcterms:modified xsi:type="dcterms:W3CDTF">2021-09-24T13:48:36Z</dcterms:modified>
</cp:coreProperties>
</file>