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61"/>
  </p:notesMasterIdLst>
  <p:handoutMasterIdLst>
    <p:handoutMasterId r:id="rId62"/>
  </p:handoutMasterIdLst>
  <p:sldIdLst>
    <p:sldId id="278" r:id="rId2"/>
    <p:sldId id="291" r:id="rId3"/>
    <p:sldId id="312" r:id="rId4"/>
    <p:sldId id="577" r:id="rId5"/>
    <p:sldId id="571" r:id="rId6"/>
    <p:sldId id="574" r:id="rId7"/>
    <p:sldId id="572" r:id="rId8"/>
    <p:sldId id="575" r:id="rId9"/>
    <p:sldId id="578" r:id="rId10"/>
    <p:sldId id="580" r:id="rId11"/>
    <p:sldId id="310" r:id="rId12"/>
    <p:sldId id="311" r:id="rId13"/>
    <p:sldId id="494" r:id="rId14"/>
    <p:sldId id="570" r:id="rId15"/>
    <p:sldId id="568" r:id="rId16"/>
    <p:sldId id="569" r:id="rId17"/>
    <p:sldId id="304" r:id="rId18"/>
    <p:sldId id="487" r:id="rId19"/>
    <p:sldId id="488" r:id="rId20"/>
    <p:sldId id="489" r:id="rId21"/>
    <p:sldId id="490" r:id="rId22"/>
    <p:sldId id="491" r:id="rId23"/>
    <p:sldId id="492" r:id="rId24"/>
    <p:sldId id="258" r:id="rId25"/>
    <p:sldId id="493" r:id="rId26"/>
    <p:sldId id="264" r:id="rId27"/>
    <p:sldId id="265" r:id="rId28"/>
    <p:sldId id="266" r:id="rId29"/>
    <p:sldId id="267" r:id="rId30"/>
    <p:sldId id="268" r:id="rId31"/>
    <p:sldId id="269" r:id="rId32"/>
    <p:sldId id="495" r:id="rId33"/>
    <p:sldId id="263" r:id="rId34"/>
    <p:sldId id="499" r:id="rId35"/>
    <p:sldId id="500" r:id="rId36"/>
    <p:sldId id="501" r:id="rId37"/>
    <p:sldId id="502" r:id="rId38"/>
    <p:sldId id="503" r:id="rId39"/>
    <p:sldId id="504" r:id="rId40"/>
    <p:sldId id="498" r:id="rId41"/>
    <p:sldId id="261" r:id="rId42"/>
    <p:sldId id="262" r:id="rId43"/>
    <p:sldId id="505" r:id="rId44"/>
    <p:sldId id="573" r:id="rId45"/>
    <p:sldId id="496" r:id="rId46"/>
    <p:sldId id="296" r:id="rId47"/>
    <p:sldId id="297" r:id="rId48"/>
    <p:sldId id="305" r:id="rId49"/>
    <p:sldId id="306" r:id="rId50"/>
    <p:sldId id="300" r:id="rId51"/>
    <p:sldId id="298" r:id="rId52"/>
    <p:sldId id="301" r:id="rId53"/>
    <p:sldId id="299" r:id="rId54"/>
    <p:sldId id="579" r:id="rId55"/>
    <p:sldId id="497" r:id="rId56"/>
    <p:sldId id="302" r:id="rId57"/>
    <p:sldId id="303" r:id="rId58"/>
    <p:sldId id="307" r:id="rId59"/>
    <p:sldId id="308" r:id="rId60"/>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62FD4B-932D-4BE5-8006-6E421D3D120B}" v="43" dt="2021-12-13T19:19:05.0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91753" autoAdjust="0"/>
  </p:normalViewPr>
  <p:slideViewPr>
    <p:cSldViewPr>
      <p:cViewPr varScale="1">
        <p:scale>
          <a:sx n="107" d="100"/>
          <a:sy n="107"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ka Bánkuti Østergaard" userId="af89afee-ff42-4fa0-9f32-242e0abd4946" providerId="ADAL" clId="{A062FD4B-932D-4BE5-8006-6E421D3D120B}"/>
    <pc:docChg chg="undo custSel addSld delSld modSld sldOrd">
      <pc:chgData name="Erika Bánkuti Østergaard" userId="af89afee-ff42-4fa0-9f32-242e0abd4946" providerId="ADAL" clId="{A062FD4B-932D-4BE5-8006-6E421D3D120B}" dt="2021-12-13T19:23:02.708" v="3325" actId="20577"/>
      <pc:docMkLst>
        <pc:docMk/>
      </pc:docMkLst>
      <pc:sldChg chg="modSp mod">
        <pc:chgData name="Erika Bánkuti Østergaard" userId="af89afee-ff42-4fa0-9f32-242e0abd4946" providerId="ADAL" clId="{A062FD4B-932D-4BE5-8006-6E421D3D120B}" dt="2021-12-13T19:21:26.571" v="3217" actId="20577"/>
        <pc:sldMkLst>
          <pc:docMk/>
          <pc:sldMk cId="3761319763" sldId="262"/>
        </pc:sldMkLst>
        <pc:spChg chg="mod">
          <ac:chgData name="Erika Bánkuti Østergaard" userId="af89afee-ff42-4fa0-9f32-242e0abd4946" providerId="ADAL" clId="{A062FD4B-932D-4BE5-8006-6E421D3D120B}" dt="2021-12-13T19:21:26.571" v="3217" actId="20577"/>
          <ac:spMkLst>
            <pc:docMk/>
            <pc:sldMk cId="3761319763" sldId="262"/>
            <ac:spMk id="3" creationId="{00000000-0000-0000-0000-000000000000}"/>
          </ac:spMkLst>
        </pc:spChg>
      </pc:sldChg>
      <pc:sldChg chg="modSp mod">
        <pc:chgData name="Erika Bánkuti Østergaard" userId="af89afee-ff42-4fa0-9f32-242e0abd4946" providerId="ADAL" clId="{A062FD4B-932D-4BE5-8006-6E421D3D120B}" dt="2021-12-13T19:20:26.452" v="3213" actId="20577"/>
        <pc:sldMkLst>
          <pc:docMk/>
          <pc:sldMk cId="689066143" sldId="263"/>
        </pc:sldMkLst>
        <pc:spChg chg="mod">
          <ac:chgData name="Erika Bánkuti Østergaard" userId="af89afee-ff42-4fa0-9f32-242e0abd4946" providerId="ADAL" clId="{A062FD4B-932D-4BE5-8006-6E421D3D120B}" dt="2021-12-13T19:20:26.452" v="3213" actId="20577"/>
          <ac:spMkLst>
            <pc:docMk/>
            <pc:sldMk cId="689066143" sldId="263"/>
            <ac:spMk id="3" creationId="{00000000-0000-0000-0000-000000000000}"/>
          </ac:spMkLst>
        </pc:spChg>
      </pc:sldChg>
      <pc:sldChg chg="add">
        <pc:chgData name="Erika Bánkuti Østergaard" userId="af89afee-ff42-4fa0-9f32-242e0abd4946" providerId="ADAL" clId="{A062FD4B-932D-4BE5-8006-6E421D3D120B}" dt="2021-12-13T16:01:10.673" v="2567"/>
        <pc:sldMkLst>
          <pc:docMk/>
          <pc:sldMk cId="2387790313" sldId="291"/>
        </pc:sldMkLst>
      </pc:sldChg>
      <pc:sldChg chg="del">
        <pc:chgData name="Erika Bánkuti Østergaard" userId="af89afee-ff42-4fa0-9f32-242e0abd4946" providerId="ADAL" clId="{A062FD4B-932D-4BE5-8006-6E421D3D120B}" dt="2021-12-13T16:01:06.374" v="2566" actId="2696"/>
        <pc:sldMkLst>
          <pc:docMk/>
          <pc:sldMk cId="3734425821" sldId="291"/>
        </pc:sldMkLst>
      </pc:sldChg>
      <pc:sldChg chg="addSp modSp del mod setBg">
        <pc:chgData name="Erika Bánkuti Østergaard" userId="af89afee-ff42-4fa0-9f32-242e0abd4946" providerId="ADAL" clId="{A062FD4B-932D-4BE5-8006-6E421D3D120B}" dt="2021-12-13T15:15:12.132" v="1351" actId="47"/>
        <pc:sldMkLst>
          <pc:docMk/>
          <pc:sldMk cId="3134357671" sldId="294"/>
        </pc:sldMkLst>
        <pc:spChg chg="mod">
          <ac:chgData name="Erika Bánkuti Østergaard" userId="af89afee-ff42-4fa0-9f32-242e0abd4946" providerId="ADAL" clId="{A062FD4B-932D-4BE5-8006-6E421D3D120B}" dt="2021-12-13T15:14:13.954" v="1346" actId="6549"/>
          <ac:spMkLst>
            <pc:docMk/>
            <pc:sldMk cId="3134357671" sldId="294"/>
            <ac:spMk id="2" creationId="{D237B717-4A37-4C00-900E-5CBA3D7EB647}"/>
          </ac:spMkLst>
        </pc:spChg>
        <pc:spChg chg="add mod">
          <ac:chgData name="Erika Bánkuti Østergaard" userId="af89afee-ff42-4fa0-9f32-242e0abd4946" providerId="ADAL" clId="{A062FD4B-932D-4BE5-8006-6E421D3D120B}" dt="2021-12-13T14:33:19.965" v="931" actId="1076"/>
          <ac:spMkLst>
            <pc:docMk/>
            <pc:sldMk cId="3134357671" sldId="294"/>
            <ac:spMk id="11" creationId="{A55E69F1-E182-4577-8CAC-39D5FCD4C97B}"/>
          </ac:spMkLst>
        </pc:spChg>
        <pc:picChg chg="mod">
          <ac:chgData name="Erika Bánkuti Østergaard" userId="af89afee-ff42-4fa0-9f32-242e0abd4946" providerId="ADAL" clId="{A062FD4B-932D-4BE5-8006-6E421D3D120B}" dt="2021-12-13T14:32:48.549" v="897" actId="1076"/>
          <ac:picMkLst>
            <pc:docMk/>
            <pc:sldMk cId="3134357671" sldId="294"/>
            <ac:picMk id="5" creationId="{A10C81F2-FC59-46B6-A37F-E505853B4D48}"/>
          </ac:picMkLst>
        </pc:picChg>
      </pc:sldChg>
      <pc:sldChg chg="modSp mod">
        <pc:chgData name="Erika Bánkuti Østergaard" userId="af89afee-ff42-4fa0-9f32-242e0abd4946" providerId="ADAL" clId="{A062FD4B-932D-4BE5-8006-6E421D3D120B}" dt="2021-12-13T19:16:57.933" v="3186" actId="20577"/>
        <pc:sldMkLst>
          <pc:docMk/>
          <pc:sldMk cId="447663149" sldId="304"/>
        </pc:sldMkLst>
        <pc:spChg chg="mod">
          <ac:chgData name="Erika Bánkuti Østergaard" userId="af89afee-ff42-4fa0-9f32-242e0abd4946" providerId="ADAL" clId="{A062FD4B-932D-4BE5-8006-6E421D3D120B}" dt="2021-12-11T16:41:10.894" v="360" actId="113"/>
          <ac:spMkLst>
            <pc:docMk/>
            <pc:sldMk cId="447663149" sldId="304"/>
            <ac:spMk id="5" creationId="{15B42CC4-49BA-4DC6-8C00-7B8D23423415}"/>
          </ac:spMkLst>
        </pc:spChg>
        <pc:spChg chg="mod">
          <ac:chgData name="Erika Bánkuti Østergaard" userId="af89afee-ff42-4fa0-9f32-242e0abd4946" providerId="ADAL" clId="{A062FD4B-932D-4BE5-8006-6E421D3D120B}" dt="2021-12-13T19:16:57.933" v="3186" actId="20577"/>
          <ac:spMkLst>
            <pc:docMk/>
            <pc:sldMk cId="447663149" sldId="304"/>
            <ac:spMk id="7" creationId="{14968133-A6AD-474D-9661-6860F717917F}"/>
          </ac:spMkLst>
        </pc:spChg>
      </pc:sldChg>
      <pc:sldChg chg="modSp mod">
        <pc:chgData name="Erika Bánkuti Østergaard" userId="af89afee-ff42-4fa0-9f32-242e0abd4946" providerId="ADAL" clId="{A062FD4B-932D-4BE5-8006-6E421D3D120B}" dt="2021-12-13T14:35:48.692" v="1033" actId="20577"/>
        <pc:sldMkLst>
          <pc:docMk/>
          <pc:sldMk cId="2277104044" sldId="311"/>
        </pc:sldMkLst>
        <pc:spChg chg="mod">
          <ac:chgData name="Erika Bánkuti Østergaard" userId="af89afee-ff42-4fa0-9f32-242e0abd4946" providerId="ADAL" clId="{A062FD4B-932D-4BE5-8006-6E421D3D120B}" dt="2021-12-13T14:35:48.692" v="1033" actId="20577"/>
          <ac:spMkLst>
            <pc:docMk/>
            <pc:sldMk cId="2277104044" sldId="311"/>
            <ac:spMk id="6" creationId="{D1772B85-F180-40C6-AC0B-57D6FD37C969}"/>
          </ac:spMkLst>
        </pc:spChg>
      </pc:sldChg>
      <pc:sldChg chg="modSp del mod">
        <pc:chgData name="Erika Bánkuti Østergaard" userId="af89afee-ff42-4fa0-9f32-242e0abd4946" providerId="ADAL" clId="{A062FD4B-932D-4BE5-8006-6E421D3D120B}" dt="2021-12-13T16:01:06.374" v="2566" actId="2696"/>
        <pc:sldMkLst>
          <pc:docMk/>
          <pc:sldMk cId="3024236512" sldId="312"/>
        </pc:sldMkLst>
        <pc:spChg chg="mod">
          <ac:chgData name="Erika Bánkuti Østergaard" userId="af89afee-ff42-4fa0-9f32-242e0abd4946" providerId="ADAL" clId="{A062FD4B-932D-4BE5-8006-6E421D3D120B}" dt="2021-12-13T14:35:06.353" v="1028" actId="27636"/>
          <ac:spMkLst>
            <pc:docMk/>
            <pc:sldMk cId="3024236512" sldId="312"/>
            <ac:spMk id="4" creationId="{31C08AC4-E231-4AD4-86E4-18D535BA447D}"/>
          </ac:spMkLst>
        </pc:spChg>
        <pc:spChg chg="mod">
          <ac:chgData name="Erika Bánkuti Østergaard" userId="af89afee-ff42-4fa0-9f32-242e0abd4946" providerId="ADAL" clId="{A062FD4B-932D-4BE5-8006-6E421D3D120B}" dt="2021-12-13T14:35:13.714" v="1029" actId="14100"/>
          <ac:spMkLst>
            <pc:docMk/>
            <pc:sldMk cId="3024236512" sldId="312"/>
            <ac:spMk id="7" creationId="{55ED9F06-C653-4BD6-B663-5C04D08DF828}"/>
          </ac:spMkLst>
        </pc:spChg>
      </pc:sldChg>
      <pc:sldChg chg="add">
        <pc:chgData name="Erika Bánkuti Østergaard" userId="af89afee-ff42-4fa0-9f32-242e0abd4946" providerId="ADAL" clId="{A062FD4B-932D-4BE5-8006-6E421D3D120B}" dt="2021-12-13T16:01:10.673" v="2567"/>
        <pc:sldMkLst>
          <pc:docMk/>
          <pc:sldMk cId="3846903157" sldId="312"/>
        </pc:sldMkLst>
      </pc:sldChg>
      <pc:sldChg chg="modSp mod">
        <pc:chgData name="Erika Bánkuti Østergaard" userId="af89afee-ff42-4fa0-9f32-242e0abd4946" providerId="ADAL" clId="{A062FD4B-932D-4BE5-8006-6E421D3D120B}" dt="2021-12-11T16:40:42.621" v="356" actId="113"/>
        <pc:sldMkLst>
          <pc:docMk/>
          <pc:sldMk cId="4212144037" sldId="487"/>
        </pc:sldMkLst>
        <pc:spChg chg="mod">
          <ac:chgData name="Erika Bánkuti Østergaard" userId="af89afee-ff42-4fa0-9f32-242e0abd4946" providerId="ADAL" clId="{A062FD4B-932D-4BE5-8006-6E421D3D120B}" dt="2021-12-11T16:40:42.621" v="356" actId="113"/>
          <ac:spMkLst>
            <pc:docMk/>
            <pc:sldMk cId="4212144037" sldId="487"/>
            <ac:spMk id="3" creationId="{00000000-0000-0000-0000-000000000000}"/>
          </ac:spMkLst>
        </pc:spChg>
      </pc:sldChg>
      <pc:sldChg chg="modSp mod ord">
        <pc:chgData name="Erika Bánkuti Østergaard" userId="af89afee-ff42-4fa0-9f32-242e0abd4946" providerId="ADAL" clId="{A062FD4B-932D-4BE5-8006-6E421D3D120B}" dt="2021-12-13T15:16:09.923" v="1362"/>
        <pc:sldMkLst>
          <pc:docMk/>
          <pc:sldMk cId="1316298500" sldId="494"/>
        </pc:sldMkLst>
        <pc:spChg chg="mod">
          <ac:chgData name="Erika Bánkuti Østergaard" userId="af89afee-ff42-4fa0-9f32-242e0abd4946" providerId="ADAL" clId="{A062FD4B-932D-4BE5-8006-6E421D3D120B}" dt="2021-12-13T14:36:29.666" v="1041" actId="20577"/>
          <ac:spMkLst>
            <pc:docMk/>
            <pc:sldMk cId="1316298500" sldId="494"/>
            <ac:spMk id="2" creationId="{4C978CB8-15F9-41B4-8208-6182D8C43C7F}"/>
          </ac:spMkLst>
        </pc:spChg>
        <pc:spChg chg="mod">
          <ac:chgData name="Erika Bánkuti Østergaard" userId="af89afee-ff42-4fa0-9f32-242e0abd4946" providerId="ADAL" clId="{A062FD4B-932D-4BE5-8006-6E421D3D120B}" dt="2021-12-11T16:08:04.506" v="194" actId="20577"/>
          <ac:spMkLst>
            <pc:docMk/>
            <pc:sldMk cId="1316298500" sldId="494"/>
            <ac:spMk id="7" creationId="{2607F259-FD62-4D6C-852B-30979B6B5CE7}"/>
          </ac:spMkLst>
        </pc:spChg>
      </pc:sldChg>
      <pc:sldChg chg="modSp mod">
        <pc:chgData name="Erika Bánkuti Østergaard" userId="af89afee-ff42-4fa0-9f32-242e0abd4946" providerId="ADAL" clId="{A062FD4B-932D-4BE5-8006-6E421D3D120B}" dt="2021-12-13T19:16:10.737" v="3183" actId="6549"/>
        <pc:sldMkLst>
          <pc:docMk/>
          <pc:sldMk cId="1065706458" sldId="568"/>
        </pc:sldMkLst>
        <pc:spChg chg="mod">
          <ac:chgData name="Erika Bánkuti Østergaard" userId="af89afee-ff42-4fa0-9f32-242e0abd4946" providerId="ADAL" clId="{A062FD4B-932D-4BE5-8006-6E421D3D120B}" dt="2021-12-13T19:16:10.737" v="3183" actId="6549"/>
          <ac:spMkLst>
            <pc:docMk/>
            <pc:sldMk cId="1065706458" sldId="568"/>
            <ac:spMk id="3" creationId="{E230CD4D-9F41-4BA3-81EF-DDA91F479D93}"/>
          </ac:spMkLst>
        </pc:spChg>
        <pc:spChg chg="mod">
          <ac:chgData name="Erika Bánkuti Østergaard" userId="af89afee-ff42-4fa0-9f32-242e0abd4946" providerId="ADAL" clId="{A062FD4B-932D-4BE5-8006-6E421D3D120B}" dt="2021-12-11T16:38:23.162" v="249" actId="1076"/>
          <ac:spMkLst>
            <pc:docMk/>
            <pc:sldMk cId="1065706458" sldId="568"/>
            <ac:spMk id="5" creationId="{05D1C20B-EFA4-4635-8BA7-12FE1FA6EB99}"/>
          </ac:spMkLst>
        </pc:spChg>
        <pc:picChg chg="mod">
          <ac:chgData name="Erika Bánkuti Østergaard" userId="af89afee-ff42-4fa0-9f32-242e0abd4946" providerId="ADAL" clId="{A062FD4B-932D-4BE5-8006-6E421D3D120B}" dt="2021-12-13T14:38:37.849" v="1116" actId="14100"/>
          <ac:picMkLst>
            <pc:docMk/>
            <pc:sldMk cId="1065706458" sldId="568"/>
            <ac:picMk id="4" creationId="{60B5C4A9-53C2-4879-BAB1-5140F7324127}"/>
          </ac:picMkLst>
        </pc:picChg>
      </pc:sldChg>
      <pc:sldChg chg="addSp delSp modSp new mod setBg modClrScheme chgLayout">
        <pc:chgData name="Erika Bánkuti Østergaard" userId="af89afee-ff42-4fa0-9f32-242e0abd4946" providerId="ADAL" clId="{A062FD4B-932D-4BE5-8006-6E421D3D120B}" dt="2021-12-13T19:19:32.349" v="3210" actId="1076"/>
        <pc:sldMkLst>
          <pc:docMk/>
          <pc:sldMk cId="94431593" sldId="570"/>
        </pc:sldMkLst>
        <pc:spChg chg="add mod ord">
          <ac:chgData name="Erika Bánkuti Østergaard" userId="af89afee-ff42-4fa0-9f32-242e0abd4946" providerId="ADAL" clId="{A062FD4B-932D-4BE5-8006-6E421D3D120B}" dt="2021-12-13T19:17:52.680" v="3189" actId="1076"/>
          <ac:spMkLst>
            <pc:docMk/>
            <pc:sldMk cId="94431593" sldId="570"/>
            <ac:spMk id="2" creationId="{87C58919-70BF-4ECE-8D57-2977CDCD2D7B}"/>
          </ac:spMkLst>
        </pc:spChg>
        <pc:spChg chg="add mod ord">
          <ac:chgData name="Erika Bánkuti Østergaard" userId="af89afee-ff42-4fa0-9f32-242e0abd4946" providerId="ADAL" clId="{A062FD4B-932D-4BE5-8006-6E421D3D120B}" dt="2021-12-13T19:19:20.828" v="3209" actId="404"/>
          <ac:spMkLst>
            <pc:docMk/>
            <pc:sldMk cId="94431593" sldId="570"/>
            <ac:spMk id="3" creationId="{F668FA89-7EB5-44E7-900A-E711A7B41EFA}"/>
          </ac:spMkLst>
        </pc:spChg>
        <pc:spChg chg="add del">
          <ac:chgData name="Erika Bánkuti Østergaard" userId="af89afee-ff42-4fa0-9f32-242e0abd4946" providerId="ADAL" clId="{A062FD4B-932D-4BE5-8006-6E421D3D120B}" dt="2021-12-11T16:06:23.949" v="102" actId="26606"/>
          <ac:spMkLst>
            <pc:docMk/>
            <pc:sldMk cId="94431593" sldId="570"/>
            <ac:spMk id="8" creationId="{3558DB37-9FEE-48A2-8578-ED0401573943}"/>
          </ac:spMkLst>
        </pc:spChg>
        <pc:spChg chg="add mod">
          <ac:chgData name="Erika Bánkuti Østergaard" userId="af89afee-ff42-4fa0-9f32-242e0abd4946" providerId="ADAL" clId="{A062FD4B-932D-4BE5-8006-6E421D3D120B}" dt="2021-12-13T19:17:59.841" v="3192"/>
          <ac:spMkLst>
            <pc:docMk/>
            <pc:sldMk cId="94431593" sldId="570"/>
            <ac:spMk id="9" creationId="{D1CF64AE-E0E4-413D-93B1-928D458493C2}"/>
          </ac:spMkLst>
        </pc:spChg>
        <pc:spChg chg="add mod">
          <ac:chgData name="Erika Bánkuti Østergaard" userId="af89afee-ff42-4fa0-9f32-242e0abd4946" providerId="ADAL" clId="{A062FD4B-932D-4BE5-8006-6E421D3D120B}" dt="2021-12-13T19:17:59.841" v="3192"/>
          <ac:spMkLst>
            <pc:docMk/>
            <pc:sldMk cId="94431593" sldId="570"/>
            <ac:spMk id="10" creationId="{2B1F43C9-C056-4188-9854-97DEE4DDB700}"/>
          </ac:spMkLst>
        </pc:spChg>
        <pc:spChg chg="add del">
          <ac:chgData name="Erika Bánkuti Østergaard" userId="af89afee-ff42-4fa0-9f32-242e0abd4946" providerId="ADAL" clId="{A062FD4B-932D-4BE5-8006-6E421D3D120B}" dt="2021-12-11T16:06:23.949" v="102" actId="26606"/>
          <ac:spMkLst>
            <pc:docMk/>
            <pc:sldMk cId="94431593" sldId="570"/>
            <ac:spMk id="10" creationId="{5F7FCCA6-00E2-4F74-A105-0D769872F243}"/>
          </ac:spMkLst>
        </pc:spChg>
        <pc:spChg chg="add mod">
          <ac:chgData name="Erika Bánkuti Østergaard" userId="af89afee-ff42-4fa0-9f32-242e0abd4946" providerId="ADAL" clId="{A062FD4B-932D-4BE5-8006-6E421D3D120B}" dt="2021-12-13T19:17:59.841" v="3192"/>
          <ac:spMkLst>
            <pc:docMk/>
            <pc:sldMk cId="94431593" sldId="570"/>
            <ac:spMk id="11" creationId="{2C773CC7-2538-4019-950C-0EF30B7277AF}"/>
          </ac:spMkLst>
        </pc:spChg>
        <pc:spChg chg="add del">
          <ac:chgData name="Erika Bánkuti Østergaard" userId="af89afee-ff42-4fa0-9f32-242e0abd4946" providerId="ADAL" clId="{A062FD4B-932D-4BE5-8006-6E421D3D120B}" dt="2021-12-11T16:06:23.949" v="102" actId="26606"/>
          <ac:spMkLst>
            <pc:docMk/>
            <pc:sldMk cId="94431593" sldId="570"/>
            <ac:spMk id="12" creationId="{5E1ED12F-9F06-4B37-87B7-F98F52937F86}"/>
          </ac:spMkLst>
        </pc:spChg>
        <pc:spChg chg="add mod">
          <ac:chgData name="Erika Bánkuti Østergaard" userId="af89afee-ff42-4fa0-9f32-242e0abd4946" providerId="ADAL" clId="{A062FD4B-932D-4BE5-8006-6E421D3D120B}" dt="2021-12-13T19:17:59.841" v="3192"/>
          <ac:spMkLst>
            <pc:docMk/>
            <pc:sldMk cId="94431593" sldId="570"/>
            <ac:spMk id="12" creationId="{D0DF7CC6-8FE8-4ED4-948F-AB20AACEDBCB}"/>
          </ac:spMkLst>
        </pc:spChg>
        <pc:spChg chg="add mod">
          <ac:chgData name="Erika Bánkuti Østergaard" userId="af89afee-ff42-4fa0-9f32-242e0abd4946" providerId="ADAL" clId="{A062FD4B-932D-4BE5-8006-6E421D3D120B}" dt="2021-12-13T19:19:05.065" v="3205"/>
          <ac:spMkLst>
            <pc:docMk/>
            <pc:sldMk cId="94431593" sldId="570"/>
            <ac:spMk id="16" creationId="{298B8B24-D453-4A25-A8AD-7128B8681B22}"/>
          </ac:spMkLst>
        </pc:spChg>
        <pc:spChg chg="add mod">
          <ac:chgData name="Erika Bánkuti Østergaard" userId="af89afee-ff42-4fa0-9f32-242e0abd4946" providerId="ADAL" clId="{A062FD4B-932D-4BE5-8006-6E421D3D120B}" dt="2021-12-13T19:19:05.065" v="3205"/>
          <ac:spMkLst>
            <pc:docMk/>
            <pc:sldMk cId="94431593" sldId="570"/>
            <ac:spMk id="17" creationId="{A5075C78-B0D9-475F-AB5A-655871973118}"/>
          </ac:spMkLst>
        </pc:spChg>
        <pc:spChg chg="add">
          <ac:chgData name="Erika Bánkuti Østergaard" userId="af89afee-ff42-4fa0-9f32-242e0abd4946" providerId="ADAL" clId="{A062FD4B-932D-4BE5-8006-6E421D3D120B}" dt="2021-12-11T16:06:23.949" v="102" actId="26606"/>
          <ac:spMkLst>
            <pc:docMk/>
            <pc:sldMk cId="94431593" sldId="570"/>
            <ac:spMk id="18" creationId="{311973C2-EB8B-452A-A698-4A252FD3AE28}"/>
          </ac:spMkLst>
        </pc:spChg>
        <pc:spChg chg="add mod">
          <ac:chgData name="Erika Bánkuti Østergaard" userId="af89afee-ff42-4fa0-9f32-242e0abd4946" providerId="ADAL" clId="{A062FD4B-932D-4BE5-8006-6E421D3D120B}" dt="2021-12-13T19:19:05.065" v="3205"/>
          <ac:spMkLst>
            <pc:docMk/>
            <pc:sldMk cId="94431593" sldId="570"/>
            <ac:spMk id="19" creationId="{3E6C41BF-0245-4814-A6F6-0C714BC5E05C}"/>
          </ac:spMkLst>
        </pc:spChg>
        <pc:spChg chg="add">
          <ac:chgData name="Erika Bánkuti Østergaard" userId="af89afee-ff42-4fa0-9f32-242e0abd4946" providerId="ADAL" clId="{A062FD4B-932D-4BE5-8006-6E421D3D120B}" dt="2021-12-11T16:06:23.949" v="102" actId="26606"/>
          <ac:spMkLst>
            <pc:docMk/>
            <pc:sldMk cId="94431593" sldId="570"/>
            <ac:spMk id="20" creationId="{10162E77-11AD-44A7-84EC-40C59EEFBD2E}"/>
          </ac:spMkLst>
        </pc:spChg>
        <pc:spChg chg="add mod">
          <ac:chgData name="Erika Bánkuti Østergaard" userId="af89afee-ff42-4fa0-9f32-242e0abd4946" providerId="ADAL" clId="{A062FD4B-932D-4BE5-8006-6E421D3D120B}" dt="2021-12-13T19:19:05.065" v="3205"/>
          <ac:spMkLst>
            <pc:docMk/>
            <pc:sldMk cId="94431593" sldId="570"/>
            <ac:spMk id="21" creationId="{45479DDA-B569-401E-99EA-B3C2F093C23D}"/>
          </ac:spMkLst>
        </pc:spChg>
        <pc:spChg chg="add mod">
          <ac:chgData name="Erika Bánkuti Østergaard" userId="af89afee-ff42-4fa0-9f32-242e0abd4946" providerId="ADAL" clId="{A062FD4B-932D-4BE5-8006-6E421D3D120B}" dt="2021-12-13T19:19:05.065" v="3205"/>
          <ac:spMkLst>
            <pc:docMk/>
            <pc:sldMk cId="94431593" sldId="570"/>
            <ac:spMk id="24" creationId="{AC658952-EAF9-4F1C-B196-9F7CD0621703}"/>
          </ac:spMkLst>
        </pc:spChg>
        <pc:spChg chg="add mod">
          <ac:chgData name="Erika Bánkuti Østergaard" userId="af89afee-ff42-4fa0-9f32-242e0abd4946" providerId="ADAL" clId="{A062FD4B-932D-4BE5-8006-6E421D3D120B}" dt="2021-12-13T19:19:05.065" v="3205"/>
          <ac:spMkLst>
            <pc:docMk/>
            <pc:sldMk cId="94431593" sldId="570"/>
            <ac:spMk id="25" creationId="{ECCBF4B3-5376-4D2D-A17B-8AB33B66226C}"/>
          </ac:spMkLst>
        </pc:spChg>
        <pc:grpChg chg="add mod">
          <ac:chgData name="Erika Bánkuti Østergaard" userId="af89afee-ff42-4fa0-9f32-242e0abd4946" providerId="ADAL" clId="{A062FD4B-932D-4BE5-8006-6E421D3D120B}" dt="2021-12-13T19:18:15.688" v="3197" actId="1076"/>
          <ac:grpSpMkLst>
            <pc:docMk/>
            <pc:sldMk cId="94431593" sldId="570"/>
            <ac:grpSpMk id="8" creationId="{ABD58875-D6F8-498F-93FF-ED415BAF96F0}"/>
          </ac:grpSpMkLst>
        </pc:grpChg>
        <pc:grpChg chg="add mod">
          <ac:chgData name="Erika Bánkuti Østergaard" userId="af89afee-ff42-4fa0-9f32-242e0abd4946" providerId="ADAL" clId="{A062FD4B-932D-4BE5-8006-6E421D3D120B}" dt="2021-12-13T19:19:32.349" v="3210" actId="1076"/>
          <ac:grpSpMkLst>
            <pc:docMk/>
            <pc:sldMk cId="94431593" sldId="570"/>
            <ac:grpSpMk id="15" creationId="{2F9418DF-3EAE-4079-865B-2D0E78D2476D}"/>
          </ac:grpSpMkLst>
        </pc:grpChg>
        <pc:picChg chg="add mod">
          <ac:chgData name="Erika Bánkuti Østergaard" userId="af89afee-ff42-4fa0-9f32-242e0abd4946" providerId="ADAL" clId="{A062FD4B-932D-4BE5-8006-6E421D3D120B}" dt="2021-12-13T19:18:46.810" v="3203" actId="14100"/>
          <ac:picMkLst>
            <pc:docMk/>
            <pc:sldMk cId="94431593" sldId="570"/>
            <ac:picMk id="14" creationId="{9C724C90-6454-45C1-BFB4-A6F5603C3E8D}"/>
          </ac:picMkLst>
        </pc:picChg>
        <pc:cxnChg chg="add mod">
          <ac:chgData name="Erika Bánkuti Østergaard" userId="af89afee-ff42-4fa0-9f32-242e0abd4946" providerId="ADAL" clId="{A062FD4B-932D-4BE5-8006-6E421D3D120B}" dt="2021-12-13T19:17:59.841" v="3192"/>
          <ac:cxnSpMkLst>
            <pc:docMk/>
            <pc:sldMk cId="94431593" sldId="570"/>
            <ac:cxnSpMk id="13" creationId="{1CDD83B4-E501-448A-B41E-7B4F14592EA5}"/>
          </ac:cxnSpMkLst>
        </pc:cxnChg>
        <pc:cxnChg chg="add">
          <ac:chgData name="Erika Bánkuti Østergaard" userId="af89afee-ff42-4fa0-9f32-242e0abd4946" providerId="ADAL" clId="{A062FD4B-932D-4BE5-8006-6E421D3D120B}" dt="2021-12-11T16:06:23.949" v="102" actId="26606"/>
          <ac:cxnSpMkLst>
            <pc:docMk/>
            <pc:sldMk cId="94431593" sldId="570"/>
            <ac:cxnSpMk id="22" creationId="{5AB158E9-1B40-4CD6-95F0-95CA11DF7B7A}"/>
          </ac:cxnSpMkLst>
        </pc:cxnChg>
        <pc:cxnChg chg="add mod">
          <ac:chgData name="Erika Bánkuti Østergaard" userId="af89afee-ff42-4fa0-9f32-242e0abd4946" providerId="ADAL" clId="{A062FD4B-932D-4BE5-8006-6E421D3D120B}" dt="2021-12-13T19:19:05.065" v="3205"/>
          <ac:cxnSpMkLst>
            <pc:docMk/>
            <pc:sldMk cId="94431593" sldId="570"/>
            <ac:cxnSpMk id="23" creationId="{6E56CE21-3DB8-4EE7-9111-DC0D353631C5}"/>
          </ac:cxnSpMkLst>
        </pc:cxnChg>
        <pc:cxnChg chg="add mod">
          <ac:chgData name="Erika Bánkuti Østergaard" userId="af89afee-ff42-4fa0-9f32-242e0abd4946" providerId="ADAL" clId="{A062FD4B-932D-4BE5-8006-6E421D3D120B}" dt="2021-12-13T19:19:05.065" v="3205"/>
          <ac:cxnSpMkLst>
            <pc:docMk/>
            <pc:sldMk cId="94431593" sldId="570"/>
            <ac:cxnSpMk id="26" creationId="{A17B4975-9BAF-4482-B9B5-665EA9F63022}"/>
          </ac:cxnSpMkLst>
        </pc:cxnChg>
      </pc:sldChg>
      <pc:sldChg chg="addSp delSp modSp new del mod modClrScheme chgLayout">
        <pc:chgData name="Erika Bánkuti Østergaard" userId="af89afee-ff42-4fa0-9f32-242e0abd4946" providerId="ADAL" clId="{A062FD4B-932D-4BE5-8006-6E421D3D120B}" dt="2021-12-13T14:43:23.789" v="1141" actId="2696"/>
        <pc:sldMkLst>
          <pc:docMk/>
          <pc:sldMk cId="1449036479" sldId="571"/>
        </pc:sldMkLst>
        <pc:spChg chg="add mod">
          <ac:chgData name="Erika Bánkuti Østergaard" userId="af89afee-ff42-4fa0-9f32-242e0abd4946" providerId="ADAL" clId="{A062FD4B-932D-4BE5-8006-6E421D3D120B}" dt="2021-12-13T14:42:26.548" v="1133" actId="1076"/>
          <ac:spMkLst>
            <pc:docMk/>
            <pc:sldMk cId="1449036479" sldId="571"/>
            <ac:spMk id="2" creationId="{D336E768-0403-4433-9E83-9BF15BF522BF}"/>
          </ac:spMkLst>
        </pc:spChg>
        <pc:spChg chg="del mod ord">
          <ac:chgData name="Erika Bánkuti Østergaard" userId="af89afee-ff42-4fa0-9f32-242e0abd4946" providerId="ADAL" clId="{A062FD4B-932D-4BE5-8006-6E421D3D120B}" dt="2021-12-11T16:41:16.179" v="362" actId="700"/>
          <ac:spMkLst>
            <pc:docMk/>
            <pc:sldMk cId="1449036479" sldId="571"/>
            <ac:spMk id="2" creationId="{DFA77892-6932-484E-9C8B-AC3FC690EF0C}"/>
          </ac:spMkLst>
        </pc:spChg>
        <pc:spChg chg="del">
          <ac:chgData name="Erika Bánkuti Østergaard" userId="af89afee-ff42-4fa0-9f32-242e0abd4946" providerId="ADAL" clId="{A062FD4B-932D-4BE5-8006-6E421D3D120B}" dt="2021-12-11T16:41:16.179" v="362" actId="700"/>
          <ac:spMkLst>
            <pc:docMk/>
            <pc:sldMk cId="1449036479" sldId="571"/>
            <ac:spMk id="3" creationId="{2BFBE83B-3FD5-4DDB-AB27-50314DB23E79}"/>
          </ac:spMkLst>
        </pc:spChg>
        <pc:spChg chg="del mod ord">
          <ac:chgData name="Erika Bánkuti Østergaard" userId="af89afee-ff42-4fa0-9f32-242e0abd4946" providerId="ADAL" clId="{A062FD4B-932D-4BE5-8006-6E421D3D120B}" dt="2021-12-11T16:41:16.179" v="362" actId="700"/>
          <ac:spMkLst>
            <pc:docMk/>
            <pc:sldMk cId="1449036479" sldId="571"/>
            <ac:spMk id="4" creationId="{6748B26E-5873-4A2A-BECE-FA0559343694}"/>
          </ac:spMkLst>
        </pc:spChg>
        <pc:spChg chg="del">
          <ac:chgData name="Erika Bánkuti Østergaard" userId="af89afee-ff42-4fa0-9f32-242e0abd4946" providerId="ADAL" clId="{A062FD4B-932D-4BE5-8006-6E421D3D120B}" dt="2021-12-11T16:41:16.179" v="362" actId="700"/>
          <ac:spMkLst>
            <pc:docMk/>
            <pc:sldMk cId="1449036479" sldId="571"/>
            <ac:spMk id="5" creationId="{A0595379-52E4-4D09-98D8-D56E9C9480D1}"/>
          </ac:spMkLst>
        </pc:spChg>
        <pc:spChg chg="del">
          <ac:chgData name="Erika Bánkuti Østergaard" userId="af89afee-ff42-4fa0-9f32-242e0abd4946" providerId="ADAL" clId="{A062FD4B-932D-4BE5-8006-6E421D3D120B}" dt="2021-12-11T16:41:16.179" v="362" actId="700"/>
          <ac:spMkLst>
            <pc:docMk/>
            <pc:sldMk cId="1449036479" sldId="571"/>
            <ac:spMk id="6" creationId="{1361491E-A2BA-4AF2-8E58-6E0C0774A723}"/>
          </ac:spMkLst>
        </pc:spChg>
        <pc:spChg chg="add mod ord">
          <ac:chgData name="Erika Bánkuti Østergaard" userId="af89afee-ff42-4fa0-9f32-242e0abd4946" providerId="ADAL" clId="{A062FD4B-932D-4BE5-8006-6E421D3D120B}" dt="2021-12-13T14:39:37.094" v="1120" actId="20577"/>
          <ac:spMkLst>
            <pc:docMk/>
            <pc:sldMk cId="1449036479" sldId="571"/>
            <ac:spMk id="7" creationId="{512E3801-D783-4E08-B246-C48AA1962946}"/>
          </ac:spMkLst>
        </pc:spChg>
        <pc:spChg chg="add del mod ord">
          <ac:chgData name="Erika Bánkuti Østergaard" userId="af89afee-ff42-4fa0-9f32-242e0abd4946" providerId="ADAL" clId="{A062FD4B-932D-4BE5-8006-6E421D3D120B}" dt="2021-12-11T16:42:05.013" v="400" actId="931"/>
          <ac:spMkLst>
            <pc:docMk/>
            <pc:sldMk cId="1449036479" sldId="571"/>
            <ac:spMk id="8" creationId="{B8C42594-782F-4766-893F-99BAC41EB072}"/>
          </ac:spMkLst>
        </pc:spChg>
        <pc:picChg chg="add mod">
          <ac:chgData name="Erika Bánkuti Østergaard" userId="af89afee-ff42-4fa0-9f32-242e0abd4946" providerId="ADAL" clId="{A062FD4B-932D-4BE5-8006-6E421D3D120B}" dt="2021-12-11T16:47:35.196" v="541" actId="1076"/>
          <ac:picMkLst>
            <pc:docMk/>
            <pc:sldMk cId="1449036479" sldId="571"/>
            <ac:picMk id="10" creationId="{1CCACAFA-C201-4B07-9500-964448D4F4E3}"/>
          </ac:picMkLst>
        </pc:picChg>
      </pc:sldChg>
      <pc:sldChg chg="modSp add mod modNotesTx">
        <pc:chgData name="Erika Bánkuti Østergaard" userId="af89afee-ff42-4fa0-9f32-242e0abd4946" providerId="ADAL" clId="{A062FD4B-932D-4BE5-8006-6E421D3D120B}" dt="2021-12-13T19:08:28.246" v="2645" actId="5793"/>
        <pc:sldMkLst>
          <pc:docMk/>
          <pc:sldMk cId="4090441349" sldId="571"/>
        </pc:sldMkLst>
        <pc:spChg chg="mod">
          <ac:chgData name="Erika Bánkuti Østergaard" userId="af89afee-ff42-4fa0-9f32-242e0abd4946" providerId="ADAL" clId="{A062FD4B-932D-4BE5-8006-6E421D3D120B}" dt="2021-12-13T14:43:50.584" v="1159" actId="20577"/>
          <ac:spMkLst>
            <pc:docMk/>
            <pc:sldMk cId="4090441349" sldId="571"/>
            <ac:spMk id="7" creationId="{512E3801-D783-4E08-B246-C48AA1962946}"/>
          </ac:spMkLst>
        </pc:spChg>
        <pc:picChg chg="mod">
          <ac:chgData name="Erika Bánkuti Østergaard" userId="af89afee-ff42-4fa0-9f32-242e0abd4946" providerId="ADAL" clId="{A062FD4B-932D-4BE5-8006-6E421D3D120B}" dt="2021-12-13T14:44:25.013" v="1163" actId="1076"/>
          <ac:picMkLst>
            <pc:docMk/>
            <pc:sldMk cId="4090441349" sldId="571"/>
            <ac:picMk id="10" creationId="{1CCACAFA-C201-4B07-9500-964448D4F4E3}"/>
          </ac:picMkLst>
        </pc:picChg>
      </pc:sldChg>
      <pc:sldChg chg="addSp modSp add del mod setBg">
        <pc:chgData name="Erika Bánkuti Østergaard" userId="af89afee-ff42-4fa0-9f32-242e0abd4946" providerId="ADAL" clId="{A062FD4B-932D-4BE5-8006-6E421D3D120B}" dt="2021-12-13T14:43:23.789" v="1141" actId="2696"/>
        <pc:sldMkLst>
          <pc:docMk/>
          <pc:sldMk cId="2456522230" sldId="572"/>
        </pc:sldMkLst>
        <pc:spChg chg="mod">
          <ac:chgData name="Erika Bánkuti Østergaard" userId="af89afee-ff42-4fa0-9f32-242e0abd4946" providerId="ADAL" clId="{A062FD4B-932D-4BE5-8006-6E421D3D120B}" dt="2021-12-13T14:42:49.229" v="1140" actId="20577"/>
          <ac:spMkLst>
            <pc:docMk/>
            <pc:sldMk cId="2456522230" sldId="572"/>
            <ac:spMk id="7" creationId="{512E3801-D783-4E08-B246-C48AA1962946}"/>
          </ac:spMkLst>
        </pc:spChg>
        <pc:spChg chg="add">
          <ac:chgData name="Erika Bánkuti Østergaard" userId="af89afee-ff42-4fa0-9f32-242e0abd4946" providerId="ADAL" clId="{A062FD4B-932D-4BE5-8006-6E421D3D120B}" dt="2021-12-11T16:45:31.148" v="406" actId="26606"/>
          <ac:spMkLst>
            <pc:docMk/>
            <pc:sldMk cId="2456522230" sldId="572"/>
            <ac:spMk id="15" creationId="{D829E218-74FB-4455-98BE-F2C5BA8978BE}"/>
          </ac:spMkLst>
        </pc:spChg>
        <pc:spChg chg="add">
          <ac:chgData name="Erika Bánkuti Østergaard" userId="af89afee-ff42-4fa0-9f32-242e0abd4946" providerId="ADAL" clId="{A062FD4B-932D-4BE5-8006-6E421D3D120B}" dt="2021-12-11T16:45:31.148" v="406" actId="26606"/>
          <ac:spMkLst>
            <pc:docMk/>
            <pc:sldMk cId="2456522230" sldId="572"/>
            <ac:spMk id="17" creationId="{7E8D75FD-D4F9-4D11-B70D-82EFCB4CFA5B}"/>
          </ac:spMkLst>
        </pc:spChg>
        <pc:spChg chg="add">
          <ac:chgData name="Erika Bánkuti Østergaard" userId="af89afee-ff42-4fa0-9f32-242e0abd4946" providerId="ADAL" clId="{A062FD4B-932D-4BE5-8006-6E421D3D120B}" dt="2021-12-11T16:45:31.148" v="406" actId="26606"/>
          <ac:spMkLst>
            <pc:docMk/>
            <pc:sldMk cId="2456522230" sldId="572"/>
            <ac:spMk id="21" creationId="{E75F8FC7-2268-462F-AFF6-A4A975C3444E}"/>
          </ac:spMkLst>
        </pc:spChg>
        <pc:spChg chg="add">
          <ac:chgData name="Erika Bánkuti Østergaard" userId="af89afee-ff42-4fa0-9f32-242e0abd4946" providerId="ADAL" clId="{A062FD4B-932D-4BE5-8006-6E421D3D120B}" dt="2021-12-11T16:45:31.148" v="406" actId="26606"/>
          <ac:spMkLst>
            <pc:docMk/>
            <pc:sldMk cId="2456522230" sldId="572"/>
            <ac:spMk id="25" creationId="{9D1C364C-8702-4ED9-9D23-41CDB2982B4E}"/>
          </ac:spMkLst>
        </pc:spChg>
        <pc:spChg chg="add">
          <ac:chgData name="Erika Bánkuti Østergaard" userId="af89afee-ff42-4fa0-9f32-242e0abd4946" providerId="ADAL" clId="{A062FD4B-932D-4BE5-8006-6E421D3D120B}" dt="2021-12-11T16:45:31.148" v="406" actId="26606"/>
          <ac:spMkLst>
            <pc:docMk/>
            <pc:sldMk cId="2456522230" sldId="572"/>
            <ac:spMk id="27" creationId="{7EE051E9-6C07-4FBB-B4F7-EDF8DDEAA6DA}"/>
          </ac:spMkLst>
        </pc:spChg>
        <pc:picChg chg="mod">
          <ac:chgData name="Erika Bánkuti Østergaard" userId="af89afee-ff42-4fa0-9f32-242e0abd4946" providerId="ADAL" clId="{A062FD4B-932D-4BE5-8006-6E421D3D120B}" dt="2021-12-11T16:45:35.995" v="408" actId="1076"/>
          <ac:picMkLst>
            <pc:docMk/>
            <pc:sldMk cId="2456522230" sldId="572"/>
            <ac:picMk id="10" creationId="{1CCACAFA-C201-4B07-9500-964448D4F4E3}"/>
          </ac:picMkLst>
        </pc:picChg>
        <pc:cxnChg chg="add">
          <ac:chgData name="Erika Bánkuti Østergaard" userId="af89afee-ff42-4fa0-9f32-242e0abd4946" providerId="ADAL" clId="{A062FD4B-932D-4BE5-8006-6E421D3D120B}" dt="2021-12-11T16:45:31.148" v="406" actId="26606"/>
          <ac:cxnSpMkLst>
            <pc:docMk/>
            <pc:sldMk cId="2456522230" sldId="572"/>
            <ac:cxnSpMk id="19" creationId="{1F5DC8C3-BA5F-4EED-BB9A-A14272BD82A1}"/>
          </ac:cxnSpMkLst>
        </pc:cxnChg>
        <pc:cxnChg chg="add">
          <ac:chgData name="Erika Bánkuti Østergaard" userId="af89afee-ff42-4fa0-9f32-242e0abd4946" providerId="ADAL" clId="{A062FD4B-932D-4BE5-8006-6E421D3D120B}" dt="2021-12-11T16:45:31.148" v="406" actId="26606"/>
          <ac:cxnSpMkLst>
            <pc:docMk/>
            <pc:sldMk cId="2456522230" sldId="572"/>
            <ac:cxnSpMk id="23" creationId="{BEF45B32-FB97-49CC-B778-CA7CF87BEF7A}"/>
          </ac:cxnSpMkLst>
        </pc:cxnChg>
      </pc:sldChg>
      <pc:sldChg chg="delSp modSp add mod ord setBg delDesignElem modNotesTx">
        <pc:chgData name="Erika Bánkuti Østergaard" userId="af89afee-ff42-4fa0-9f32-242e0abd4946" providerId="ADAL" clId="{A062FD4B-932D-4BE5-8006-6E421D3D120B}" dt="2021-12-13T19:12:43.164" v="2904" actId="20577"/>
        <pc:sldMkLst>
          <pc:docMk/>
          <pc:sldMk cId="3497963993" sldId="572"/>
        </pc:sldMkLst>
        <pc:spChg chg="mod">
          <ac:chgData name="Erika Bánkuti Østergaard" userId="af89afee-ff42-4fa0-9f32-242e0abd4946" providerId="ADAL" clId="{A062FD4B-932D-4BE5-8006-6E421D3D120B}" dt="2021-12-13T14:46:28.295" v="1175" actId="27636"/>
          <ac:spMkLst>
            <pc:docMk/>
            <pc:sldMk cId="3497963993" sldId="572"/>
            <ac:spMk id="7" creationId="{512E3801-D783-4E08-B246-C48AA1962946}"/>
          </ac:spMkLst>
        </pc:spChg>
        <pc:spChg chg="del">
          <ac:chgData name="Erika Bánkuti Østergaard" userId="af89afee-ff42-4fa0-9f32-242e0abd4946" providerId="ADAL" clId="{A062FD4B-932D-4BE5-8006-6E421D3D120B}" dt="2021-12-13T14:43:35.806" v="1143"/>
          <ac:spMkLst>
            <pc:docMk/>
            <pc:sldMk cId="3497963993" sldId="572"/>
            <ac:spMk id="15" creationId="{D829E218-74FB-4455-98BE-F2C5BA8978BE}"/>
          </ac:spMkLst>
        </pc:spChg>
        <pc:spChg chg="del">
          <ac:chgData name="Erika Bánkuti Østergaard" userId="af89afee-ff42-4fa0-9f32-242e0abd4946" providerId="ADAL" clId="{A062FD4B-932D-4BE5-8006-6E421D3D120B}" dt="2021-12-13T14:43:35.806" v="1143"/>
          <ac:spMkLst>
            <pc:docMk/>
            <pc:sldMk cId="3497963993" sldId="572"/>
            <ac:spMk id="17" creationId="{7E8D75FD-D4F9-4D11-B70D-82EFCB4CFA5B}"/>
          </ac:spMkLst>
        </pc:spChg>
        <pc:spChg chg="del">
          <ac:chgData name="Erika Bánkuti Østergaard" userId="af89afee-ff42-4fa0-9f32-242e0abd4946" providerId="ADAL" clId="{A062FD4B-932D-4BE5-8006-6E421D3D120B}" dt="2021-12-13T14:43:35.806" v="1143"/>
          <ac:spMkLst>
            <pc:docMk/>
            <pc:sldMk cId="3497963993" sldId="572"/>
            <ac:spMk id="21" creationId="{E75F8FC7-2268-462F-AFF6-A4A975C3444E}"/>
          </ac:spMkLst>
        </pc:spChg>
        <pc:spChg chg="del">
          <ac:chgData name="Erika Bánkuti Østergaard" userId="af89afee-ff42-4fa0-9f32-242e0abd4946" providerId="ADAL" clId="{A062FD4B-932D-4BE5-8006-6E421D3D120B}" dt="2021-12-13T14:43:35.806" v="1143"/>
          <ac:spMkLst>
            <pc:docMk/>
            <pc:sldMk cId="3497963993" sldId="572"/>
            <ac:spMk id="25" creationId="{9D1C364C-8702-4ED9-9D23-41CDB2982B4E}"/>
          </ac:spMkLst>
        </pc:spChg>
        <pc:spChg chg="del">
          <ac:chgData name="Erika Bánkuti Østergaard" userId="af89afee-ff42-4fa0-9f32-242e0abd4946" providerId="ADAL" clId="{A062FD4B-932D-4BE5-8006-6E421D3D120B}" dt="2021-12-13T14:43:35.806" v="1143"/>
          <ac:spMkLst>
            <pc:docMk/>
            <pc:sldMk cId="3497963993" sldId="572"/>
            <ac:spMk id="27" creationId="{7EE051E9-6C07-4FBB-B4F7-EDF8DDEAA6DA}"/>
          </ac:spMkLst>
        </pc:spChg>
        <pc:picChg chg="mod">
          <ac:chgData name="Erika Bánkuti Østergaard" userId="af89afee-ff42-4fa0-9f32-242e0abd4946" providerId="ADAL" clId="{A062FD4B-932D-4BE5-8006-6E421D3D120B}" dt="2021-12-13T14:46:38.355" v="1178" actId="1076"/>
          <ac:picMkLst>
            <pc:docMk/>
            <pc:sldMk cId="3497963993" sldId="572"/>
            <ac:picMk id="10" creationId="{1CCACAFA-C201-4B07-9500-964448D4F4E3}"/>
          </ac:picMkLst>
        </pc:picChg>
        <pc:cxnChg chg="del">
          <ac:chgData name="Erika Bánkuti Østergaard" userId="af89afee-ff42-4fa0-9f32-242e0abd4946" providerId="ADAL" clId="{A062FD4B-932D-4BE5-8006-6E421D3D120B}" dt="2021-12-13T14:43:35.806" v="1143"/>
          <ac:cxnSpMkLst>
            <pc:docMk/>
            <pc:sldMk cId="3497963993" sldId="572"/>
            <ac:cxnSpMk id="19" creationId="{1F5DC8C3-BA5F-4EED-BB9A-A14272BD82A1}"/>
          </ac:cxnSpMkLst>
        </pc:cxnChg>
        <pc:cxnChg chg="del">
          <ac:chgData name="Erika Bánkuti Østergaard" userId="af89afee-ff42-4fa0-9f32-242e0abd4946" providerId="ADAL" clId="{A062FD4B-932D-4BE5-8006-6E421D3D120B}" dt="2021-12-13T14:43:35.806" v="1143"/>
          <ac:cxnSpMkLst>
            <pc:docMk/>
            <pc:sldMk cId="3497963993" sldId="572"/>
            <ac:cxnSpMk id="23" creationId="{BEF45B32-FB97-49CC-B778-CA7CF87BEF7A}"/>
          </ac:cxnSpMkLst>
        </pc:cxnChg>
      </pc:sldChg>
      <pc:sldChg chg="addSp delSp modSp new del mod chgLayout">
        <pc:chgData name="Erika Bánkuti Østergaard" userId="af89afee-ff42-4fa0-9f32-242e0abd4946" providerId="ADAL" clId="{A062FD4B-932D-4BE5-8006-6E421D3D120B}" dt="2021-12-13T15:45:13.529" v="1578" actId="2696"/>
        <pc:sldMkLst>
          <pc:docMk/>
          <pc:sldMk cId="3167506976" sldId="573"/>
        </pc:sldMkLst>
        <pc:spChg chg="mod ord">
          <ac:chgData name="Erika Bánkuti Østergaard" userId="af89afee-ff42-4fa0-9f32-242e0abd4946" providerId="ADAL" clId="{A062FD4B-932D-4BE5-8006-6E421D3D120B}" dt="2021-12-11T18:05:24.963" v="841" actId="1076"/>
          <ac:spMkLst>
            <pc:docMk/>
            <pc:sldMk cId="3167506976" sldId="573"/>
            <ac:spMk id="2" creationId="{534B6F28-A58B-4A4D-A941-67362B17577D}"/>
          </ac:spMkLst>
        </pc:spChg>
        <pc:spChg chg="del">
          <ac:chgData name="Erika Bánkuti Østergaard" userId="af89afee-ff42-4fa0-9f32-242e0abd4946" providerId="ADAL" clId="{A062FD4B-932D-4BE5-8006-6E421D3D120B}" dt="2021-12-11T17:09:25.069" v="545" actId="478"/>
          <ac:spMkLst>
            <pc:docMk/>
            <pc:sldMk cId="3167506976" sldId="573"/>
            <ac:spMk id="3" creationId="{E7C273FF-DF64-45B3-8737-7FDB20D58FCB}"/>
          </ac:spMkLst>
        </pc:spChg>
        <pc:spChg chg="add mod ord">
          <ac:chgData name="Erika Bánkuti Østergaard" userId="af89afee-ff42-4fa0-9f32-242e0abd4946" providerId="ADAL" clId="{A062FD4B-932D-4BE5-8006-6E421D3D120B}" dt="2021-12-11T17:14:03.502" v="762" actId="20577"/>
          <ac:spMkLst>
            <pc:docMk/>
            <pc:sldMk cId="3167506976" sldId="573"/>
            <ac:spMk id="6" creationId="{8144B252-FFFC-4359-9EF2-C6F25C186C54}"/>
          </ac:spMkLst>
        </pc:spChg>
        <pc:picChg chg="add mod">
          <ac:chgData name="Erika Bánkuti Østergaard" userId="af89afee-ff42-4fa0-9f32-242e0abd4946" providerId="ADAL" clId="{A062FD4B-932D-4BE5-8006-6E421D3D120B}" dt="2021-12-11T17:12:05.033" v="560" actId="1076"/>
          <ac:picMkLst>
            <pc:docMk/>
            <pc:sldMk cId="3167506976" sldId="573"/>
            <ac:picMk id="5" creationId="{9D0EC57E-3D30-4977-81F5-CF33DC7599DF}"/>
          </ac:picMkLst>
        </pc:picChg>
      </pc:sldChg>
      <pc:sldChg chg="add">
        <pc:chgData name="Erika Bánkuti Østergaard" userId="af89afee-ff42-4fa0-9f32-242e0abd4946" providerId="ADAL" clId="{A062FD4B-932D-4BE5-8006-6E421D3D120B}" dt="2021-12-13T15:45:21.551" v="1579"/>
        <pc:sldMkLst>
          <pc:docMk/>
          <pc:sldMk cId="4025605408" sldId="573"/>
        </pc:sldMkLst>
      </pc:sldChg>
      <pc:sldChg chg="addSp delSp modSp new mod ord modClrScheme chgLayout modNotesTx">
        <pc:chgData name="Erika Bánkuti Østergaard" userId="af89afee-ff42-4fa0-9f32-242e0abd4946" providerId="ADAL" clId="{A062FD4B-932D-4BE5-8006-6E421D3D120B}" dt="2021-12-13T19:11:44.566" v="2832" actId="14100"/>
        <pc:sldMkLst>
          <pc:docMk/>
          <pc:sldMk cId="3210150597" sldId="574"/>
        </pc:sldMkLst>
        <pc:spChg chg="del">
          <ac:chgData name="Erika Bánkuti Østergaard" userId="af89afee-ff42-4fa0-9f32-242e0abd4946" providerId="ADAL" clId="{A062FD4B-932D-4BE5-8006-6E421D3D120B}" dt="2021-12-13T14:52:12.906" v="1180" actId="478"/>
          <ac:spMkLst>
            <pc:docMk/>
            <pc:sldMk cId="3210150597" sldId="574"/>
            <ac:spMk id="2" creationId="{36B00067-6A43-495F-A0F2-99014346AF5D}"/>
          </ac:spMkLst>
        </pc:spChg>
        <pc:spChg chg="del mod ord">
          <ac:chgData name="Erika Bánkuti Østergaard" userId="af89afee-ff42-4fa0-9f32-242e0abd4946" providerId="ADAL" clId="{A062FD4B-932D-4BE5-8006-6E421D3D120B}" dt="2021-12-13T14:52:26.311" v="1181" actId="700"/>
          <ac:spMkLst>
            <pc:docMk/>
            <pc:sldMk cId="3210150597" sldId="574"/>
            <ac:spMk id="3" creationId="{CFF8A73F-DEA0-4F48-BF1F-A4381FE92DE2}"/>
          </ac:spMkLst>
        </pc:spChg>
        <pc:spChg chg="add del mod ord">
          <ac:chgData name="Erika Bánkuti Østergaard" userId="af89afee-ff42-4fa0-9f32-242e0abd4946" providerId="ADAL" clId="{A062FD4B-932D-4BE5-8006-6E421D3D120B}" dt="2021-12-13T14:52:30.256" v="1182" actId="478"/>
          <ac:spMkLst>
            <pc:docMk/>
            <pc:sldMk cId="3210150597" sldId="574"/>
            <ac:spMk id="4" creationId="{7B01D641-60F4-4101-9D9A-1413D16E9D8B}"/>
          </ac:spMkLst>
        </pc:spChg>
        <pc:spChg chg="add del mod ord">
          <ac:chgData name="Erika Bánkuti Østergaard" userId="af89afee-ff42-4fa0-9f32-242e0abd4946" providerId="ADAL" clId="{A062FD4B-932D-4BE5-8006-6E421D3D120B}" dt="2021-12-13T14:52:31.353" v="1183" actId="478"/>
          <ac:spMkLst>
            <pc:docMk/>
            <pc:sldMk cId="3210150597" sldId="574"/>
            <ac:spMk id="5" creationId="{9F3112CB-115D-45A0-8371-46463B54A9B4}"/>
          </ac:spMkLst>
        </pc:spChg>
        <pc:spChg chg="add del mod ord">
          <ac:chgData name="Erika Bánkuti Østergaard" userId="af89afee-ff42-4fa0-9f32-242e0abd4946" providerId="ADAL" clId="{A062FD4B-932D-4BE5-8006-6E421D3D120B}" dt="2021-12-13T14:52:52.063" v="1189" actId="931"/>
          <ac:spMkLst>
            <pc:docMk/>
            <pc:sldMk cId="3210150597" sldId="574"/>
            <ac:spMk id="6" creationId="{AC9D8E5A-4A92-4071-A984-40C13E88E55E}"/>
          </ac:spMkLst>
        </pc:spChg>
        <pc:spChg chg="add del mod ord">
          <ac:chgData name="Erika Bánkuti Østergaard" userId="af89afee-ff42-4fa0-9f32-242e0abd4946" providerId="ADAL" clId="{A062FD4B-932D-4BE5-8006-6E421D3D120B}" dt="2021-12-13T14:52:32.879" v="1184" actId="478"/>
          <ac:spMkLst>
            <pc:docMk/>
            <pc:sldMk cId="3210150597" sldId="574"/>
            <ac:spMk id="7" creationId="{47B5B137-5952-426C-9747-49595023840A}"/>
          </ac:spMkLst>
        </pc:spChg>
        <pc:spChg chg="add del mod ord">
          <ac:chgData name="Erika Bánkuti Østergaard" userId="af89afee-ff42-4fa0-9f32-242e0abd4946" providerId="ADAL" clId="{A062FD4B-932D-4BE5-8006-6E421D3D120B}" dt="2021-12-13T14:53:15.484" v="1192" actId="931"/>
          <ac:spMkLst>
            <pc:docMk/>
            <pc:sldMk cId="3210150597" sldId="574"/>
            <ac:spMk id="8" creationId="{570C92C7-FAFA-44D8-A7DA-6BCD32DB1F85}"/>
          </ac:spMkLst>
        </pc:spChg>
        <pc:picChg chg="add mod ord modCrop">
          <ac:chgData name="Erika Bánkuti Østergaard" userId="af89afee-ff42-4fa0-9f32-242e0abd4946" providerId="ADAL" clId="{A062FD4B-932D-4BE5-8006-6E421D3D120B}" dt="2021-12-13T19:09:33.779" v="2654" actId="1038"/>
          <ac:picMkLst>
            <pc:docMk/>
            <pc:sldMk cId="3210150597" sldId="574"/>
            <ac:picMk id="10" creationId="{2D9E310D-7FB7-4C85-8AD7-C011585C6FEE}"/>
          </ac:picMkLst>
        </pc:picChg>
        <pc:picChg chg="add mod">
          <ac:chgData name="Erika Bánkuti Østergaard" userId="af89afee-ff42-4fa0-9f32-242e0abd4946" providerId="ADAL" clId="{A062FD4B-932D-4BE5-8006-6E421D3D120B}" dt="2021-12-13T19:11:44.566" v="2832" actId="14100"/>
          <ac:picMkLst>
            <pc:docMk/>
            <pc:sldMk cId="3210150597" sldId="574"/>
            <ac:picMk id="12" creationId="{0A14A692-3631-47B5-8110-6ACF26980085}"/>
          </ac:picMkLst>
        </pc:picChg>
        <pc:picChg chg="add mod">
          <ac:chgData name="Erika Bánkuti Østergaard" userId="af89afee-ff42-4fa0-9f32-242e0abd4946" providerId="ADAL" clId="{A062FD4B-932D-4BE5-8006-6E421D3D120B}" dt="2021-12-13T19:09:43.192" v="2656" actId="1076"/>
          <ac:picMkLst>
            <pc:docMk/>
            <pc:sldMk cId="3210150597" sldId="574"/>
            <ac:picMk id="14" creationId="{FB33C65C-6887-4A5E-BC60-CEA656B50CCB}"/>
          </ac:picMkLst>
        </pc:picChg>
      </pc:sldChg>
      <pc:sldChg chg="addSp delSp modSp new mod chgLayout modNotesTx">
        <pc:chgData name="Erika Bánkuti Østergaard" userId="af89afee-ff42-4fa0-9f32-242e0abd4946" providerId="ADAL" clId="{A062FD4B-932D-4BE5-8006-6E421D3D120B}" dt="2021-12-13T19:14:04.953" v="3084" actId="1076"/>
        <pc:sldMkLst>
          <pc:docMk/>
          <pc:sldMk cId="609277714" sldId="575"/>
        </pc:sldMkLst>
        <pc:spChg chg="del mod">
          <ac:chgData name="Erika Bánkuti Østergaard" userId="af89afee-ff42-4fa0-9f32-242e0abd4946" providerId="ADAL" clId="{A062FD4B-932D-4BE5-8006-6E421D3D120B}" dt="2021-12-13T15:06:31.571" v="1226" actId="478"/>
          <ac:spMkLst>
            <pc:docMk/>
            <pc:sldMk cId="609277714" sldId="575"/>
            <ac:spMk id="2" creationId="{BBD83B59-034C-4DB1-A6E2-22C861F21714}"/>
          </ac:spMkLst>
        </pc:spChg>
        <pc:spChg chg="del">
          <ac:chgData name="Erika Bánkuti Østergaard" userId="af89afee-ff42-4fa0-9f32-242e0abd4946" providerId="ADAL" clId="{A062FD4B-932D-4BE5-8006-6E421D3D120B}" dt="2021-12-13T15:03:56.758" v="1210" actId="931"/>
          <ac:spMkLst>
            <pc:docMk/>
            <pc:sldMk cId="609277714" sldId="575"/>
            <ac:spMk id="3" creationId="{3689FBDF-CA92-421E-8A0F-B0768F845808}"/>
          </ac:spMkLst>
        </pc:spChg>
        <pc:spChg chg="add del mod">
          <ac:chgData name="Erika Bánkuti Østergaard" userId="af89afee-ff42-4fa0-9f32-242e0abd4946" providerId="ADAL" clId="{A062FD4B-932D-4BE5-8006-6E421D3D120B}" dt="2021-12-13T15:04:44.867" v="1214" actId="931"/>
          <ac:spMkLst>
            <pc:docMk/>
            <pc:sldMk cId="609277714" sldId="575"/>
            <ac:spMk id="7" creationId="{CB2ED87F-C91A-4C18-8A9C-1A9D09170F62}"/>
          </ac:spMkLst>
        </pc:spChg>
        <pc:spChg chg="add del mod">
          <ac:chgData name="Erika Bánkuti Østergaard" userId="af89afee-ff42-4fa0-9f32-242e0abd4946" providerId="ADAL" clId="{A062FD4B-932D-4BE5-8006-6E421D3D120B}" dt="2021-12-13T15:06:28.942" v="1223" actId="931"/>
          <ac:spMkLst>
            <pc:docMk/>
            <pc:sldMk cId="609277714" sldId="575"/>
            <ac:spMk id="11" creationId="{EF67A563-6FA5-4236-8C55-030322876750}"/>
          </ac:spMkLst>
        </pc:spChg>
        <pc:spChg chg="add mod ord">
          <ac:chgData name="Erika Bánkuti Østergaard" userId="af89afee-ff42-4fa0-9f32-242e0abd4946" providerId="ADAL" clId="{A062FD4B-932D-4BE5-8006-6E421D3D120B}" dt="2021-12-13T19:13:57.028" v="3083" actId="20577"/>
          <ac:spMkLst>
            <pc:docMk/>
            <pc:sldMk cId="609277714" sldId="575"/>
            <ac:spMk id="14" creationId="{04628FB9-72DF-4C44-A255-EAD49CDEA161}"/>
          </ac:spMkLst>
        </pc:spChg>
        <pc:picChg chg="add del mod">
          <ac:chgData name="Erika Bánkuti Østergaard" userId="af89afee-ff42-4fa0-9f32-242e0abd4946" providerId="ADAL" clId="{A062FD4B-932D-4BE5-8006-6E421D3D120B}" dt="2021-12-13T15:04:00.084" v="1213" actId="478"/>
          <ac:picMkLst>
            <pc:docMk/>
            <pc:sldMk cId="609277714" sldId="575"/>
            <ac:picMk id="5" creationId="{5374A28D-9129-44AF-A7D1-B2AC2B60D055}"/>
          </ac:picMkLst>
        </pc:picChg>
        <pc:picChg chg="add del mod">
          <ac:chgData name="Erika Bánkuti Østergaard" userId="af89afee-ff42-4fa0-9f32-242e0abd4946" providerId="ADAL" clId="{A062FD4B-932D-4BE5-8006-6E421D3D120B}" dt="2021-12-13T15:06:18.668" v="1222" actId="478"/>
          <ac:picMkLst>
            <pc:docMk/>
            <pc:sldMk cId="609277714" sldId="575"/>
            <ac:picMk id="9" creationId="{BE5A0F01-66D6-4863-AA66-8AE6C8FD2123}"/>
          </ac:picMkLst>
        </pc:picChg>
        <pc:picChg chg="add mod ord">
          <ac:chgData name="Erika Bánkuti Østergaard" userId="af89afee-ff42-4fa0-9f32-242e0abd4946" providerId="ADAL" clId="{A062FD4B-932D-4BE5-8006-6E421D3D120B}" dt="2021-12-13T19:14:04.953" v="3084" actId="1076"/>
          <ac:picMkLst>
            <pc:docMk/>
            <pc:sldMk cId="609277714" sldId="575"/>
            <ac:picMk id="13" creationId="{A3ACE142-12C3-4F1D-B849-F69EF323C1B0}"/>
          </ac:picMkLst>
        </pc:picChg>
      </pc:sldChg>
      <pc:sldChg chg="add del">
        <pc:chgData name="Erika Bánkuti Østergaard" userId="af89afee-ff42-4fa0-9f32-242e0abd4946" providerId="ADAL" clId="{A062FD4B-932D-4BE5-8006-6E421D3D120B}" dt="2021-12-13T15:12:29.305" v="1302" actId="2696"/>
        <pc:sldMkLst>
          <pc:docMk/>
          <pc:sldMk cId="2568214316" sldId="576"/>
        </pc:sldMkLst>
      </pc:sldChg>
      <pc:sldChg chg="delSp modSp add del mod setBg delDesignElem modNotesTx">
        <pc:chgData name="Erika Bánkuti Østergaard" userId="af89afee-ff42-4fa0-9f32-242e0abd4946" providerId="ADAL" clId="{A062FD4B-932D-4BE5-8006-6E421D3D120B}" dt="2021-12-13T19:07:45.311" v="2577" actId="47"/>
        <pc:sldMkLst>
          <pc:docMk/>
          <pc:sldMk cId="4293892722" sldId="576"/>
        </pc:sldMkLst>
        <pc:spChg chg="mod">
          <ac:chgData name="Erika Bánkuti Østergaard" userId="af89afee-ff42-4fa0-9f32-242e0abd4946" providerId="ADAL" clId="{A062FD4B-932D-4BE5-8006-6E421D3D120B}" dt="2021-12-13T15:55:28.487" v="2307" actId="1076"/>
          <ac:spMkLst>
            <pc:docMk/>
            <pc:sldMk cId="4293892722" sldId="576"/>
            <ac:spMk id="2" creationId="{D237B717-4A37-4C00-900E-5CBA3D7EB647}"/>
          </ac:spMkLst>
        </pc:spChg>
        <pc:spChg chg="del">
          <ac:chgData name="Erika Bánkuti Østergaard" userId="af89afee-ff42-4fa0-9f32-242e0abd4946" providerId="ADAL" clId="{A062FD4B-932D-4BE5-8006-6E421D3D120B}" dt="2021-12-13T15:12:39.778" v="1304"/>
          <ac:spMkLst>
            <pc:docMk/>
            <pc:sldMk cId="4293892722" sldId="576"/>
            <ac:spMk id="10" creationId="{D829E218-74FB-4455-98BE-F2C5BA8978BE}"/>
          </ac:spMkLst>
        </pc:spChg>
        <pc:spChg chg="mod">
          <ac:chgData name="Erika Bánkuti Østergaard" userId="af89afee-ff42-4fa0-9f32-242e0abd4946" providerId="ADAL" clId="{A062FD4B-932D-4BE5-8006-6E421D3D120B}" dt="2021-12-13T15:55:16.031" v="2303" actId="1076"/>
          <ac:spMkLst>
            <pc:docMk/>
            <pc:sldMk cId="4293892722" sldId="576"/>
            <ac:spMk id="11" creationId="{A55E69F1-E182-4577-8CAC-39D5FCD4C97B}"/>
          </ac:spMkLst>
        </pc:spChg>
        <pc:spChg chg="del">
          <ac:chgData name="Erika Bánkuti Østergaard" userId="af89afee-ff42-4fa0-9f32-242e0abd4946" providerId="ADAL" clId="{A062FD4B-932D-4BE5-8006-6E421D3D120B}" dt="2021-12-13T15:12:39.778" v="1304"/>
          <ac:spMkLst>
            <pc:docMk/>
            <pc:sldMk cId="4293892722" sldId="576"/>
            <ac:spMk id="12" creationId="{7E8D75FD-D4F9-4D11-B70D-82EFCB4CFA5B}"/>
          </ac:spMkLst>
        </pc:spChg>
        <pc:spChg chg="del">
          <ac:chgData name="Erika Bánkuti Østergaard" userId="af89afee-ff42-4fa0-9f32-242e0abd4946" providerId="ADAL" clId="{A062FD4B-932D-4BE5-8006-6E421D3D120B}" dt="2021-12-13T15:12:39.778" v="1304"/>
          <ac:spMkLst>
            <pc:docMk/>
            <pc:sldMk cId="4293892722" sldId="576"/>
            <ac:spMk id="16" creationId="{97D059AC-3470-4BA5-82E3-D1570297A331}"/>
          </ac:spMkLst>
        </pc:spChg>
        <pc:spChg chg="del">
          <ac:chgData name="Erika Bánkuti Østergaard" userId="af89afee-ff42-4fa0-9f32-242e0abd4946" providerId="ADAL" clId="{A062FD4B-932D-4BE5-8006-6E421D3D120B}" dt="2021-12-13T15:12:39.778" v="1304"/>
          <ac:spMkLst>
            <pc:docMk/>
            <pc:sldMk cId="4293892722" sldId="576"/>
            <ac:spMk id="20" creationId="{FF10DB11-2231-4DE8-9179-3414D9F6C72F}"/>
          </ac:spMkLst>
        </pc:spChg>
        <pc:spChg chg="del">
          <ac:chgData name="Erika Bánkuti Østergaard" userId="af89afee-ff42-4fa0-9f32-242e0abd4946" providerId="ADAL" clId="{A062FD4B-932D-4BE5-8006-6E421D3D120B}" dt="2021-12-13T15:12:39.778" v="1304"/>
          <ac:spMkLst>
            <pc:docMk/>
            <pc:sldMk cId="4293892722" sldId="576"/>
            <ac:spMk id="22" creationId="{E691284A-2CC7-41DB-ADDC-4B9D104DDFB0}"/>
          </ac:spMkLst>
        </pc:spChg>
        <pc:cxnChg chg="del">
          <ac:chgData name="Erika Bánkuti Østergaard" userId="af89afee-ff42-4fa0-9f32-242e0abd4946" providerId="ADAL" clId="{A062FD4B-932D-4BE5-8006-6E421D3D120B}" dt="2021-12-13T15:12:39.778" v="1304"/>
          <ac:cxnSpMkLst>
            <pc:docMk/>
            <pc:sldMk cId="4293892722" sldId="576"/>
            <ac:cxnSpMk id="14" creationId="{1F5DC8C3-BA5F-4EED-BB9A-A14272BD82A1}"/>
          </ac:cxnSpMkLst>
        </pc:cxnChg>
        <pc:cxnChg chg="del">
          <ac:chgData name="Erika Bánkuti Østergaard" userId="af89afee-ff42-4fa0-9f32-242e0abd4946" providerId="ADAL" clId="{A062FD4B-932D-4BE5-8006-6E421D3D120B}" dt="2021-12-13T15:12:39.778" v="1304"/>
          <ac:cxnSpMkLst>
            <pc:docMk/>
            <pc:sldMk cId="4293892722" sldId="576"/>
            <ac:cxnSpMk id="18" creationId="{F075D09A-FF42-4BFF-AC74-BFB1C6A4E427}"/>
          </ac:cxnSpMkLst>
        </pc:cxnChg>
      </pc:sldChg>
      <pc:sldChg chg="add del">
        <pc:chgData name="Erika Bánkuti Østergaard" userId="af89afee-ff42-4fa0-9f32-242e0abd4946" providerId="ADAL" clId="{A062FD4B-932D-4BE5-8006-6E421D3D120B}" dt="2021-12-13T15:15:01.383" v="1349" actId="2696"/>
        <pc:sldMkLst>
          <pc:docMk/>
          <pc:sldMk cId="2439313635" sldId="577"/>
        </pc:sldMkLst>
      </pc:sldChg>
      <pc:sldChg chg="modSp add mod">
        <pc:chgData name="Erika Bánkuti Østergaard" userId="af89afee-ff42-4fa0-9f32-242e0abd4946" providerId="ADAL" clId="{A062FD4B-932D-4BE5-8006-6E421D3D120B}" dt="2021-12-13T19:07:14.689" v="2572" actId="255"/>
        <pc:sldMkLst>
          <pc:docMk/>
          <pc:sldMk cId="3686542011" sldId="577"/>
        </pc:sldMkLst>
        <pc:spChg chg="mod">
          <ac:chgData name="Erika Bánkuti Østergaard" userId="af89afee-ff42-4fa0-9f32-242e0abd4946" providerId="ADAL" clId="{A062FD4B-932D-4BE5-8006-6E421D3D120B}" dt="2021-12-13T19:07:14.689" v="2572" actId="255"/>
          <ac:spMkLst>
            <pc:docMk/>
            <pc:sldMk cId="3686542011" sldId="577"/>
            <ac:spMk id="2" creationId="{D237B717-4A37-4C00-900E-5CBA3D7EB647}"/>
          </ac:spMkLst>
        </pc:spChg>
        <pc:spChg chg="mod">
          <ac:chgData name="Erika Bánkuti Østergaard" userId="af89afee-ff42-4fa0-9f32-242e0abd4946" providerId="ADAL" clId="{A062FD4B-932D-4BE5-8006-6E421D3D120B}" dt="2021-12-13T15:15:36.675" v="1360" actId="207"/>
          <ac:spMkLst>
            <pc:docMk/>
            <pc:sldMk cId="3686542011" sldId="577"/>
            <ac:spMk id="11" creationId="{A55E69F1-E182-4577-8CAC-39D5FCD4C97B}"/>
          </ac:spMkLst>
        </pc:spChg>
        <pc:picChg chg="mod">
          <ac:chgData name="Erika Bánkuti Østergaard" userId="af89afee-ff42-4fa0-9f32-242e0abd4946" providerId="ADAL" clId="{A062FD4B-932D-4BE5-8006-6E421D3D120B}" dt="2021-12-13T19:07:07.499" v="2570" actId="1076"/>
          <ac:picMkLst>
            <pc:docMk/>
            <pc:sldMk cId="3686542011" sldId="577"/>
            <ac:picMk id="5" creationId="{A10C81F2-FC59-46B6-A37F-E505853B4D48}"/>
          </ac:picMkLst>
        </pc:picChg>
      </pc:sldChg>
      <pc:sldChg chg="addSp delSp modSp new del mod setBg modClrScheme chgLayout">
        <pc:chgData name="Erika Bánkuti Østergaard" userId="af89afee-ff42-4fa0-9f32-242e0abd4946" providerId="ADAL" clId="{A062FD4B-932D-4BE5-8006-6E421D3D120B}" dt="2021-12-13T15:26:44.958" v="1516" actId="2696"/>
        <pc:sldMkLst>
          <pc:docMk/>
          <pc:sldMk cId="545088700" sldId="578"/>
        </pc:sldMkLst>
        <pc:spChg chg="del mod ord">
          <ac:chgData name="Erika Bánkuti Østergaard" userId="af89afee-ff42-4fa0-9f32-242e0abd4946" providerId="ADAL" clId="{A062FD4B-932D-4BE5-8006-6E421D3D120B}" dt="2021-12-13T15:17:00.259" v="1364" actId="700"/>
          <ac:spMkLst>
            <pc:docMk/>
            <pc:sldMk cId="545088700" sldId="578"/>
            <ac:spMk id="2" creationId="{1D611133-4359-4C3D-9ED5-67E2F82FD10B}"/>
          </ac:spMkLst>
        </pc:spChg>
        <pc:spChg chg="del mod ord">
          <ac:chgData name="Erika Bánkuti Østergaard" userId="af89afee-ff42-4fa0-9f32-242e0abd4946" providerId="ADAL" clId="{A062FD4B-932D-4BE5-8006-6E421D3D120B}" dt="2021-12-13T15:17:00.259" v="1364" actId="700"/>
          <ac:spMkLst>
            <pc:docMk/>
            <pc:sldMk cId="545088700" sldId="578"/>
            <ac:spMk id="3" creationId="{695D8A58-A672-4899-A0C3-1534C0078587}"/>
          </ac:spMkLst>
        </pc:spChg>
        <pc:spChg chg="add mod ord">
          <ac:chgData name="Erika Bánkuti Østergaard" userId="af89afee-ff42-4fa0-9f32-242e0abd4946" providerId="ADAL" clId="{A062FD4B-932D-4BE5-8006-6E421D3D120B}" dt="2021-12-13T15:26:32.913" v="1515" actId="20577"/>
          <ac:spMkLst>
            <pc:docMk/>
            <pc:sldMk cId="545088700" sldId="578"/>
            <ac:spMk id="4" creationId="{F891EE9E-0037-48C4-A16F-444A4E60DDB7}"/>
          </ac:spMkLst>
        </pc:spChg>
        <pc:spChg chg="add del mod ord">
          <ac:chgData name="Erika Bánkuti Østergaard" userId="af89afee-ff42-4fa0-9f32-242e0abd4946" providerId="ADAL" clId="{A062FD4B-932D-4BE5-8006-6E421D3D120B}" dt="2021-12-13T15:20:23.095" v="1443" actId="931"/>
          <ac:spMkLst>
            <pc:docMk/>
            <pc:sldMk cId="545088700" sldId="578"/>
            <ac:spMk id="5" creationId="{01EF54DD-D81C-4BE0-8221-DF0165494502}"/>
          </ac:spMkLst>
        </pc:spChg>
        <pc:spChg chg="add del mod">
          <ac:chgData name="Erika Bánkuti Østergaard" userId="af89afee-ff42-4fa0-9f32-242e0abd4946" providerId="ADAL" clId="{A062FD4B-932D-4BE5-8006-6E421D3D120B}" dt="2021-12-13T15:22:21.812" v="1448" actId="931"/>
          <ac:spMkLst>
            <pc:docMk/>
            <pc:sldMk cId="545088700" sldId="578"/>
            <ac:spMk id="9" creationId="{ADA43DDE-C0C4-455A-BB85-9C36C99F83CB}"/>
          </ac:spMkLst>
        </pc:spChg>
        <pc:spChg chg="add del mod ord">
          <ac:chgData name="Erika Bánkuti Østergaard" userId="af89afee-ff42-4fa0-9f32-242e0abd4946" providerId="ADAL" clId="{A062FD4B-932D-4BE5-8006-6E421D3D120B}" dt="2021-12-13T15:23:18.145" v="1455" actId="700"/>
          <ac:spMkLst>
            <pc:docMk/>
            <pc:sldMk cId="545088700" sldId="578"/>
            <ac:spMk id="13" creationId="{786E38AF-C6E9-4530-8CBC-CCB683829658}"/>
          </ac:spMkLst>
        </pc:spChg>
        <pc:spChg chg="add mod ord">
          <ac:chgData name="Erika Bánkuti Østergaard" userId="af89afee-ff42-4fa0-9f32-242e0abd4946" providerId="ADAL" clId="{A062FD4B-932D-4BE5-8006-6E421D3D120B}" dt="2021-12-13T15:26:01.950" v="1506" actId="27636"/>
          <ac:spMkLst>
            <pc:docMk/>
            <pc:sldMk cId="545088700" sldId="578"/>
            <ac:spMk id="14" creationId="{8BE9A213-CB2F-423C-A233-91F46F0E98DD}"/>
          </ac:spMkLst>
        </pc:spChg>
        <pc:spChg chg="add del mod ord">
          <ac:chgData name="Erika Bánkuti Østergaard" userId="af89afee-ff42-4fa0-9f32-242e0abd4946" providerId="ADAL" clId="{A062FD4B-932D-4BE5-8006-6E421D3D120B}" dt="2021-12-13T15:23:37.644" v="1463" actId="931"/>
          <ac:spMkLst>
            <pc:docMk/>
            <pc:sldMk cId="545088700" sldId="578"/>
            <ac:spMk id="15" creationId="{5C9742E1-45B9-4626-9668-0F12FA054E2D}"/>
          </ac:spMkLst>
        </pc:spChg>
        <pc:spChg chg="add del mod ord">
          <ac:chgData name="Erika Bánkuti Østergaard" userId="af89afee-ff42-4fa0-9f32-242e0abd4946" providerId="ADAL" clId="{A062FD4B-932D-4BE5-8006-6E421D3D120B}" dt="2021-12-13T15:23:22.248" v="1459" actId="478"/>
          <ac:spMkLst>
            <pc:docMk/>
            <pc:sldMk cId="545088700" sldId="578"/>
            <ac:spMk id="16" creationId="{F1869585-D845-4402-A5F3-BFD1F9D07F8E}"/>
          </ac:spMkLst>
        </pc:spChg>
        <pc:spChg chg="add del mod ord">
          <ac:chgData name="Erika Bánkuti Østergaard" userId="af89afee-ff42-4fa0-9f32-242e0abd4946" providerId="ADAL" clId="{A062FD4B-932D-4BE5-8006-6E421D3D120B}" dt="2021-12-13T15:23:24.473" v="1460" actId="478"/>
          <ac:spMkLst>
            <pc:docMk/>
            <pc:sldMk cId="545088700" sldId="578"/>
            <ac:spMk id="17" creationId="{BD28EAD9-64C1-4D30-A529-2EFEDBD2C1CA}"/>
          </ac:spMkLst>
        </pc:spChg>
        <pc:spChg chg="add del">
          <ac:chgData name="Erika Bánkuti Østergaard" userId="af89afee-ff42-4fa0-9f32-242e0abd4946" providerId="ADAL" clId="{A062FD4B-932D-4BE5-8006-6E421D3D120B}" dt="2021-12-13T15:24:45.491" v="1481" actId="26606"/>
          <ac:spMkLst>
            <pc:docMk/>
            <pc:sldMk cId="545088700" sldId="578"/>
            <ac:spMk id="24" creationId="{7DE3B1B8-DC38-48E8-8C31-EF790659B582}"/>
          </ac:spMkLst>
        </pc:spChg>
        <pc:spChg chg="add del">
          <ac:chgData name="Erika Bánkuti Østergaard" userId="af89afee-ff42-4fa0-9f32-242e0abd4946" providerId="ADAL" clId="{A062FD4B-932D-4BE5-8006-6E421D3D120B}" dt="2021-12-13T15:24:45.491" v="1481" actId="26606"/>
          <ac:spMkLst>
            <pc:docMk/>
            <pc:sldMk cId="545088700" sldId="578"/>
            <ac:spMk id="26" creationId="{9E63FFFE-1DB2-4A0F-B495-35782F162299}"/>
          </ac:spMkLst>
        </pc:spChg>
        <pc:spChg chg="add del">
          <ac:chgData name="Erika Bánkuti Østergaard" userId="af89afee-ff42-4fa0-9f32-242e0abd4946" providerId="ADAL" clId="{A062FD4B-932D-4BE5-8006-6E421D3D120B}" dt="2021-12-13T15:24:45.491" v="1481" actId="26606"/>
          <ac:spMkLst>
            <pc:docMk/>
            <pc:sldMk cId="545088700" sldId="578"/>
            <ac:spMk id="30" creationId="{39B4056F-1959-4627-A683-77F6C0603FCD}"/>
          </ac:spMkLst>
        </pc:spChg>
        <pc:spChg chg="add del">
          <ac:chgData name="Erika Bánkuti Østergaard" userId="af89afee-ff42-4fa0-9f32-242e0abd4946" providerId="ADAL" clId="{A062FD4B-932D-4BE5-8006-6E421D3D120B}" dt="2021-12-13T15:24:45.491" v="1481" actId="26606"/>
          <ac:spMkLst>
            <pc:docMk/>
            <pc:sldMk cId="545088700" sldId="578"/>
            <ac:spMk id="32" creationId="{D8D7349B-C9FA-4FCE-A1FF-948F460A3A9A}"/>
          </ac:spMkLst>
        </pc:spChg>
        <pc:spChg chg="add del">
          <ac:chgData name="Erika Bánkuti Østergaard" userId="af89afee-ff42-4fa0-9f32-242e0abd4946" providerId="ADAL" clId="{A062FD4B-932D-4BE5-8006-6E421D3D120B}" dt="2021-12-13T15:24:45.491" v="1481" actId="26606"/>
          <ac:spMkLst>
            <pc:docMk/>
            <pc:sldMk cId="545088700" sldId="578"/>
            <ac:spMk id="34" creationId="{4AF746F9-E85F-4BED-9D7E-562262E8B3D2}"/>
          </ac:spMkLst>
        </pc:spChg>
        <pc:spChg chg="add">
          <ac:chgData name="Erika Bánkuti Østergaard" userId="af89afee-ff42-4fa0-9f32-242e0abd4946" providerId="ADAL" clId="{A062FD4B-932D-4BE5-8006-6E421D3D120B}" dt="2021-12-13T15:24:45.491" v="1481" actId="26606"/>
          <ac:spMkLst>
            <pc:docMk/>
            <pc:sldMk cId="545088700" sldId="578"/>
            <ac:spMk id="41" creationId="{7DE3B1B8-DC38-48E8-8C31-EF790659B582}"/>
          </ac:spMkLst>
        </pc:spChg>
        <pc:spChg chg="add">
          <ac:chgData name="Erika Bánkuti Østergaard" userId="af89afee-ff42-4fa0-9f32-242e0abd4946" providerId="ADAL" clId="{A062FD4B-932D-4BE5-8006-6E421D3D120B}" dt="2021-12-13T15:24:45.491" v="1481" actId="26606"/>
          <ac:spMkLst>
            <pc:docMk/>
            <pc:sldMk cId="545088700" sldId="578"/>
            <ac:spMk id="43" creationId="{9E63FFFE-1DB2-4A0F-B495-35782F162299}"/>
          </ac:spMkLst>
        </pc:spChg>
        <pc:spChg chg="add">
          <ac:chgData name="Erika Bánkuti Østergaard" userId="af89afee-ff42-4fa0-9f32-242e0abd4946" providerId="ADAL" clId="{A062FD4B-932D-4BE5-8006-6E421D3D120B}" dt="2021-12-13T15:24:45.491" v="1481" actId="26606"/>
          <ac:spMkLst>
            <pc:docMk/>
            <pc:sldMk cId="545088700" sldId="578"/>
            <ac:spMk id="47" creationId="{5E0A8391-2737-4F1C-B27A-C44629DB4D33}"/>
          </ac:spMkLst>
        </pc:spChg>
        <pc:spChg chg="add">
          <ac:chgData name="Erika Bánkuti Østergaard" userId="af89afee-ff42-4fa0-9f32-242e0abd4946" providerId="ADAL" clId="{A062FD4B-932D-4BE5-8006-6E421D3D120B}" dt="2021-12-13T15:24:45.491" v="1481" actId="26606"/>
          <ac:spMkLst>
            <pc:docMk/>
            <pc:sldMk cId="545088700" sldId="578"/>
            <ac:spMk id="49" creationId="{E75DDEB2-8C7E-4057-BACC-E31322D8B4B9}"/>
          </ac:spMkLst>
        </pc:spChg>
        <pc:spChg chg="add">
          <ac:chgData name="Erika Bánkuti Østergaard" userId="af89afee-ff42-4fa0-9f32-242e0abd4946" providerId="ADAL" clId="{A062FD4B-932D-4BE5-8006-6E421D3D120B}" dt="2021-12-13T15:24:45.491" v="1481" actId="26606"/>
          <ac:spMkLst>
            <pc:docMk/>
            <pc:sldMk cId="545088700" sldId="578"/>
            <ac:spMk id="51" creationId="{7318A5EE-3B62-4E05-A9DD-88EB7DD68283}"/>
          </ac:spMkLst>
        </pc:spChg>
        <pc:picChg chg="add del mod">
          <ac:chgData name="Erika Bánkuti Østergaard" userId="af89afee-ff42-4fa0-9f32-242e0abd4946" providerId="ADAL" clId="{A062FD4B-932D-4BE5-8006-6E421D3D120B}" dt="2021-12-13T15:20:34.437" v="1447" actId="478"/>
          <ac:picMkLst>
            <pc:docMk/>
            <pc:sldMk cId="545088700" sldId="578"/>
            <ac:picMk id="7" creationId="{A6B56FB3-8FA7-4C90-AC37-F80C3E20C0B8}"/>
          </ac:picMkLst>
        </pc:picChg>
        <pc:picChg chg="add del mod">
          <ac:chgData name="Erika Bánkuti Østergaard" userId="af89afee-ff42-4fa0-9f32-242e0abd4946" providerId="ADAL" clId="{A062FD4B-932D-4BE5-8006-6E421D3D120B}" dt="2021-12-13T15:22:32.760" v="1453" actId="478"/>
          <ac:picMkLst>
            <pc:docMk/>
            <pc:sldMk cId="545088700" sldId="578"/>
            <ac:picMk id="11" creationId="{593588F7-5A35-44A3-AA3A-CFD8FF5D4CA2}"/>
          </ac:picMkLst>
        </pc:picChg>
        <pc:picChg chg="add mod ord">
          <ac:chgData name="Erika Bánkuti Østergaard" userId="af89afee-ff42-4fa0-9f32-242e0abd4946" providerId="ADAL" clId="{A062FD4B-932D-4BE5-8006-6E421D3D120B}" dt="2021-12-13T15:25:30.772" v="1497" actId="14100"/>
          <ac:picMkLst>
            <pc:docMk/>
            <pc:sldMk cId="545088700" sldId="578"/>
            <ac:picMk id="19" creationId="{06323674-8E89-4B76-90EF-F07DE3B4A22E}"/>
          </ac:picMkLst>
        </pc:picChg>
        <pc:cxnChg chg="add del">
          <ac:chgData name="Erika Bánkuti Østergaard" userId="af89afee-ff42-4fa0-9f32-242e0abd4946" providerId="ADAL" clId="{A062FD4B-932D-4BE5-8006-6E421D3D120B}" dt="2021-12-13T15:24:45.491" v="1481" actId="26606"/>
          <ac:cxnSpMkLst>
            <pc:docMk/>
            <pc:sldMk cId="545088700" sldId="578"/>
            <ac:cxnSpMk id="28" creationId="{32BB9A07-8AB8-4D82-B3BC-B500DDEC79A1}"/>
          </ac:cxnSpMkLst>
        </pc:cxnChg>
        <pc:cxnChg chg="add del">
          <ac:chgData name="Erika Bánkuti Østergaard" userId="af89afee-ff42-4fa0-9f32-242e0abd4946" providerId="ADAL" clId="{A062FD4B-932D-4BE5-8006-6E421D3D120B}" dt="2021-12-13T15:24:45.491" v="1481" actId="26606"/>
          <ac:cxnSpMkLst>
            <pc:docMk/>
            <pc:sldMk cId="545088700" sldId="578"/>
            <ac:cxnSpMk id="36" creationId="{55646586-8E5D-4A2B-BDA9-01CE28AC89A1}"/>
          </ac:cxnSpMkLst>
        </pc:cxnChg>
        <pc:cxnChg chg="add">
          <ac:chgData name="Erika Bánkuti Østergaard" userId="af89afee-ff42-4fa0-9f32-242e0abd4946" providerId="ADAL" clId="{A062FD4B-932D-4BE5-8006-6E421D3D120B}" dt="2021-12-13T15:24:45.491" v="1481" actId="26606"/>
          <ac:cxnSpMkLst>
            <pc:docMk/>
            <pc:sldMk cId="545088700" sldId="578"/>
            <ac:cxnSpMk id="45" creationId="{32BB9A07-8AB8-4D82-B3BC-B500DDEC79A1}"/>
          </ac:cxnSpMkLst>
        </pc:cxnChg>
      </pc:sldChg>
      <pc:sldChg chg="delSp modSp add mod setBg delDesignElem modNotesTx">
        <pc:chgData name="Erika Bánkuti Østergaard" userId="af89afee-ff42-4fa0-9f32-242e0abd4946" providerId="ADAL" clId="{A062FD4B-932D-4BE5-8006-6E421D3D120B}" dt="2021-12-13T19:15:24.917" v="3178" actId="20577"/>
        <pc:sldMkLst>
          <pc:docMk/>
          <pc:sldMk cId="897283303" sldId="578"/>
        </pc:sldMkLst>
        <pc:spChg chg="mod">
          <ac:chgData name="Erika Bánkuti Østergaard" userId="af89afee-ff42-4fa0-9f32-242e0abd4946" providerId="ADAL" clId="{A062FD4B-932D-4BE5-8006-6E421D3D120B}" dt="2021-12-13T19:14:59.021" v="3111" actId="20577"/>
          <ac:spMkLst>
            <pc:docMk/>
            <pc:sldMk cId="897283303" sldId="578"/>
            <ac:spMk id="4" creationId="{F891EE9E-0037-48C4-A16F-444A4E60DDB7}"/>
          </ac:spMkLst>
        </pc:spChg>
        <pc:spChg chg="del">
          <ac:chgData name="Erika Bánkuti Østergaard" userId="af89afee-ff42-4fa0-9f32-242e0abd4946" providerId="ADAL" clId="{A062FD4B-932D-4BE5-8006-6E421D3D120B}" dt="2021-12-13T15:26:48.638" v="1518"/>
          <ac:spMkLst>
            <pc:docMk/>
            <pc:sldMk cId="897283303" sldId="578"/>
            <ac:spMk id="41" creationId="{7DE3B1B8-DC38-48E8-8C31-EF790659B582}"/>
          </ac:spMkLst>
        </pc:spChg>
        <pc:spChg chg="del">
          <ac:chgData name="Erika Bánkuti Østergaard" userId="af89afee-ff42-4fa0-9f32-242e0abd4946" providerId="ADAL" clId="{A062FD4B-932D-4BE5-8006-6E421D3D120B}" dt="2021-12-13T15:26:48.638" v="1518"/>
          <ac:spMkLst>
            <pc:docMk/>
            <pc:sldMk cId="897283303" sldId="578"/>
            <ac:spMk id="43" creationId="{9E63FFFE-1DB2-4A0F-B495-35782F162299}"/>
          </ac:spMkLst>
        </pc:spChg>
        <pc:spChg chg="del">
          <ac:chgData name="Erika Bánkuti Østergaard" userId="af89afee-ff42-4fa0-9f32-242e0abd4946" providerId="ADAL" clId="{A062FD4B-932D-4BE5-8006-6E421D3D120B}" dt="2021-12-13T15:26:48.638" v="1518"/>
          <ac:spMkLst>
            <pc:docMk/>
            <pc:sldMk cId="897283303" sldId="578"/>
            <ac:spMk id="47" creationId="{5E0A8391-2737-4F1C-B27A-C44629DB4D33}"/>
          </ac:spMkLst>
        </pc:spChg>
        <pc:spChg chg="del">
          <ac:chgData name="Erika Bánkuti Østergaard" userId="af89afee-ff42-4fa0-9f32-242e0abd4946" providerId="ADAL" clId="{A062FD4B-932D-4BE5-8006-6E421D3D120B}" dt="2021-12-13T15:26:48.638" v="1518"/>
          <ac:spMkLst>
            <pc:docMk/>
            <pc:sldMk cId="897283303" sldId="578"/>
            <ac:spMk id="49" creationId="{E75DDEB2-8C7E-4057-BACC-E31322D8B4B9}"/>
          </ac:spMkLst>
        </pc:spChg>
        <pc:spChg chg="del">
          <ac:chgData name="Erika Bánkuti Østergaard" userId="af89afee-ff42-4fa0-9f32-242e0abd4946" providerId="ADAL" clId="{A062FD4B-932D-4BE5-8006-6E421D3D120B}" dt="2021-12-13T15:26:48.638" v="1518"/>
          <ac:spMkLst>
            <pc:docMk/>
            <pc:sldMk cId="897283303" sldId="578"/>
            <ac:spMk id="51" creationId="{7318A5EE-3B62-4E05-A9DD-88EB7DD68283}"/>
          </ac:spMkLst>
        </pc:spChg>
        <pc:picChg chg="mod">
          <ac:chgData name="Erika Bánkuti Østergaard" userId="af89afee-ff42-4fa0-9f32-242e0abd4946" providerId="ADAL" clId="{A062FD4B-932D-4BE5-8006-6E421D3D120B}" dt="2021-12-13T15:27:30.273" v="1525" actId="1076"/>
          <ac:picMkLst>
            <pc:docMk/>
            <pc:sldMk cId="897283303" sldId="578"/>
            <ac:picMk id="19" creationId="{06323674-8E89-4B76-90EF-F07DE3B4A22E}"/>
          </ac:picMkLst>
        </pc:picChg>
        <pc:cxnChg chg="del">
          <ac:chgData name="Erika Bánkuti Østergaard" userId="af89afee-ff42-4fa0-9f32-242e0abd4946" providerId="ADAL" clId="{A062FD4B-932D-4BE5-8006-6E421D3D120B}" dt="2021-12-13T15:26:48.638" v="1518"/>
          <ac:cxnSpMkLst>
            <pc:docMk/>
            <pc:sldMk cId="897283303" sldId="578"/>
            <ac:cxnSpMk id="45" creationId="{32BB9A07-8AB8-4D82-B3BC-B500DDEC79A1}"/>
          </ac:cxnSpMkLst>
        </pc:cxnChg>
      </pc:sldChg>
      <pc:sldChg chg="modSp new mod ord modNotesTx">
        <pc:chgData name="Erika Bánkuti Østergaard" userId="af89afee-ff42-4fa0-9f32-242e0abd4946" providerId="ADAL" clId="{A062FD4B-932D-4BE5-8006-6E421D3D120B}" dt="2021-12-13T15:54:21.129" v="2297" actId="20577"/>
        <pc:sldMkLst>
          <pc:docMk/>
          <pc:sldMk cId="2572842362" sldId="579"/>
        </pc:sldMkLst>
        <pc:spChg chg="mod">
          <ac:chgData name="Erika Bánkuti Østergaard" userId="af89afee-ff42-4fa0-9f32-242e0abd4946" providerId="ADAL" clId="{A062FD4B-932D-4BE5-8006-6E421D3D120B}" dt="2021-12-13T15:53:05.978" v="2219" actId="20577"/>
          <ac:spMkLst>
            <pc:docMk/>
            <pc:sldMk cId="2572842362" sldId="579"/>
            <ac:spMk id="2" creationId="{338B36B5-BEC3-4E5A-B732-5AEC7778EBB9}"/>
          </ac:spMkLst>
        </pc:spChg>
        <pc:spChg chg="mod">
          <ac:chgData name="Erika Bánkuti Østergaard" userId="af89afee-ff42-4fa0-9f32-242e0abd4946" providerId="ADAL" clId="{A062FD4B-932D-4BE5-8006-6E421D3D120B}" dt="2021-12-13T15:54:21.129" v="2297" actId="20577"/>
          <ac:spMkLst>
            <pc:docMk/>
            <pc:sldMk cId="2572842362" sldId="579"/>
            <ac:spMk id="3" creationId="{66C6715C-4D5F-45AA-A85D-B446A570BFB7}"/>
          </ac:spMkLst>
        </pc:spChg>
      </pc:sldChg>
      <pc:sldChg chg="add del">
        <pc:chgData name="Erika Bánkuti Østergaard" userId="af89afee-ff42-4fa0-9f32-242e0abd4946" providerId="ADAL" clId="{A062FD4B-932D-4BE5-8006-6E421D3D120B}" dt="2021-12-13T19:07:24.516" v="2574" actId="2696"/>
        <pc:sldMkLst>
          <pc:docMk/>
          <pc:sldMk cId="2757077471" sldId="580"/>
        </pc:sldMkLst>
      </pc:sldChg>
      <pc:sldChg chg="add modNotesTx">
        <pc:chgData name="Erika Bánkuti Østergaard" userId="af89afee-ff42-4fa0-9f32-242e0abd4946" providerId="ADAL" clId="{A062FD4B-932D-4BE5-8006-6E421D3D120B}" dt="2021-12-13T19:23:02.708" v="3325" actId="20577"/>
        <pc:sldMkLst>
          <pc:docMk/>
          <pc:sldMk cId="3213976619" sldId="58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4958" cy="496967"/>
          </a:xfrm>
          <a:prstGeom prst="rect">
            <a:avLst/>
          </a:prstGeom>
        </p:spPr>
        <p:txBody>
          <a:bodyPr vert="horz" lIns="92153" tIns="46077" rIns="92153" bIns="46077" rtlCol="0"/>
          <a:lstStyle>
            <a:lvl1pPr algn="l">
              <a:defRPr sz="1200"/>
            </a:lvl1pPr>
          </a:lstStyle>
          <a:p>
            <a:endParaRPr lang="da-DK"/>
          </a:p>
        </p:txBody>
      </p:sp>
      <p:sp>
        <p:nvSpPr>
          <p:cNvPr id="3" name="Pladsholder til dato 2"/>
          <p:cNvSpPr>
            <a:spLocks noGrp="1"/>
          </p:cNvSpPr>
          <p:nvPr>
            <p:ph type="dt" sz="quarter" idx="1"/>
          </p:nvPr>
        </p:nvSpPr>
        <p:spPr>
          <a:xfrm>
            <a:off x="3851098" y="0"/>
            <a:ext cx="2944958" cy="496967"/>
          </a:xfrm>
          <a:prstGeom prst="rect">
            <a:avLst/>
          </a:prstGeom>
        </p:spPr>
        <p:txBody>
          <a:bodyPr vert="horz" lIns="92153" tIns="46077" rIns="92153" bIns="46077" rtlCol="0"/>
          <a:lstStyle>
            <a:lvl1pPr algn="r">
              <a:defRPr sz="1200"/>
            </a:lvl1pPr>
          </a:lstStyle>
          <a:p>
            <a:fld id="{39CEAD32-46AC-4267-AF03-A33014111D97}" type="datetimeFigureOut">
              <a:rPr lang="da-DK" smtClean="0"/>
              <a:t>13-12-2021</a:t>
            </a:fld>
            <a:endParaRPr lang="da-DK"/>
          </a:p>
        </p:txBody>
      </p:sp>
      <p:sp>
        <p:nvSpPr>
          <p:cNvPr id="4" name="Pladsholder til sidefod 3"/>
          <p:cNvSpPr>
            <a:spLocks noGrp="1"/>
          </p:cNvSpPr>
          <p:nvPr>
            <p:ph type="ftr" sz="quarter" idx="2"/>
          </p:nvPr>
        </p:nvSpPr>
        <p:spPr>
          <a:xfrm>
            <a:off x="0" y="9429671"/>
            <a:ext cx="2944958" cy="496966"/>
          </a:xfrm>
          <a:prstGeom prst="rect">
            <a:avLst/>
          </a:prstGeom>
        </p:spPr>
        <p:txBody>
          <a:bodyPr vert="horz" lIns="92153" tIns="46077" rIns="92153" bIns="46077" rtlCol="0" anchor="b"/>
          <a:lstStyle>
            <a:lvl1pPr algn="l">
              <a:defRPr sz="1200"/>
            </a:lvl1pPr>
          </a:lstStyle>
          <a:p>
            <a:endParaRPr lang="da-DK"/>
          </a:p>
        </p:txBody>
      </p:sp>
      <p:sp>
        <p:nvSpPr>
          <p:cNvPr id="5" name="Pladsholder til diasnummer 4"/>
          <p:cNvSpPr>
            <a:spLocks noGrp="1"/>
          </p:cNvSpPr>
          <p:nvPr>
            <p:ph type="sldNum" sz="quarter" idx="3"/>
          </p:nvPr>
        </p:nvSpPr>
        <p:spPr>
          <a:xfrm>
            <a:off x="3851098" y="9429671"/>
            <a:ext cx="2944958" cy="496966"/>
          </a:xfrm>
          <a:prstGeom prst="rect">
            <a:avLst/>
          </a:prstGeom>
        </p:spPr>
        <p:txBody>
          <a:bodyPr vert="horz" lIns="92153" tIns="46077" rIns="92153" bIns="46077" rtlCol="0" anchor="b"/>
          <a:lstStyle>
            <a:lvl1pPr algn="r">
              <a:defRPr sz="1200"/>
            </a:lvl1pPr>
          </a:lstStyle>
          <a:p>
            <a:fld id="{38F8889C-2088-41FE-A8E8-C79B055B9C05}" type="slidenum">
              <a:rPr lang="da-DK" smtClean="0"/>
              <a:t>‹nr.›</a:t>
            </a:fld>
            <a:endParaRPr lang="da-DK"/>
          </a:p>
        </p:txBody>
      </p:sp>
    </p:spTree>
    <p:extLst>
      <p:ext uri="{BB962C8B-B14F-4D97-AF65-F5344CB8AC3E}">
        <p14:creationId xmlns:p14="http://schemas.microsoft.com/office/powerpoint/2010/main" val="311577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6411"/>
          </a:xfrm>
          <a:prstGeom prst="rect">
            <a:avLst/>
          </a:prstGeom>
        </p:spPr>
        <p:txBody>
          <a:bodyPr vert="horz" lIns="92153" tIns="46077" rIns="92153" bIns="46077" rtlCol="0"/>
          <a:lstStyle>
            <a:lvl1pPr algn="l">
              <a:defRPr sz="1200"/>
            </a:lvl1pPr>
          </a:lstStyle>
          <a:p>
            <a:endParaRPr lang="da-DK"/>
          </a:p>
        </p:txBody>
      </p:sp>
      <p:sp>
        <p:nvSpPr>
          <p:cNvPr id="3" name="Pladsholder til dato 2"/>
          <p:cNvSpPr>
            <a:spLocks noGrp="1"/>
          </p:cNvSpPr>
          <p:nvPr>
            <p:ph type="dt" idx="1"/>
          </p:nvPr>
        </p:nvSpPr>
        <p:spPr>
          <a:xfrm>
            <a:off x="3850443" y="0"/>
            <a:ext cx="2945659" cy="496411"/>
          </a:xfrm>
          <a:prstGeom prst="rect">
            <a:avLst/>
          </a:prstGeom>
        </p:spPr>
        <p:txBody>
          <a:bodyPr vert="horz" lIns="92153" tIns="46077" rIns="92153" bIns="46077" rtlCol="0"/>
          <a:lstStyle>
            <a:lvl1pPr algn="r">
              <a:defRPr sz="1200"/>
            </a:lvl1pPr>
          </a:lstStyle>
          <a:p>
            <a:fld id="{E4DFF832-F5A9-4126-B92D-FD36882FD7C2}" type="datetimeFigureOut">
              <a:rPr lang="da-DK" smtClean="0"/>
              <a:t>13-12-2021</a:t>
            </a:fld>
            <a:endParaRPr lang="da-DK"/>
          </a:p>
        </p:txBody>
      </p:sp>
      <p:sp>
        <p:nvSpPr>
          <p:cNvPr id="4" name="Pladsholder til diasbille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153" tIns="46077" rIns="92153" bIns="46077" rtlCol="0" anchor="ctr"/>
          <a:lstStyle/>
          <a:p>
            <a:endParaRPr lang="da-DK"/>
          </a:p>
        </p:txBody>
      </p:sp>
      <p:sp>
        <p:nvSpPr>
          <p:cNvPr id="5" name="Pladsholder til noter 4"/>
          <p:cNvSpPr>
            <a:spLocks noGrp="1"/>
          </p:cNvSpPr>
          <p:nvPr>
            <p:ph type="body" sz="quarter" idx="3"/>
          </p:nvPr>
        </p:nvSpPr>
        <p:spPr>
          <a:xfrm>
            <a:off x="679768" y="4715907"/>
            <a:ext cx="5438140" cy="4467701"/>
          </a:xfrm>
          <a:prstGeom prst="rect">
            <a:avLst/>
          </a:prstGeom>
        </p:spPr>
        <p:txBody>
          <a:bodyPr vert="horz" lIns="92153" tIns="46077" rIns="92153" bIns="46077"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30091"/>
            <a:ext cx="2945659" cy="496411"/>
          </a:xfrm>
          <a:prstGeom prst="rect">
            <a:avLst/>
          </a:prstGeom>
        </p:spPr>
        <p:txBody>
          <a:bodyPr vert="horz" lIns="92153" tIns="46077" rIns="92153" bIns="46077" rtlCol="0" anchor="b"/>
          <a:lstStyle>
            <a:lvl1pPr algn="l">
              <a:defRPr sz="1200"/>
            </a:lvl1pPr>
          </a:lstStyle>
          <a:p>
            <a:endParaRPr lang="da-DK"/>
          </a:p>
        </p:txBody>
      </p:sp>
      <p:sp>
        <p:nvSpPr>
          <p:cNvPr id="7" name="Pladsholder til diasnummer 6"/>
          <p:cNvSpPr>
            <a:spLocks noGrp="1"/>
          </p:cNvSpPr>
          <p:nvPr>
            <p:ph type="sldNum" sz="quarter" idx="5"/>
          </p:nvPr>
        </p:nvSpPr>
        <p:spPr>
          <a:xfrm>
            <a:off x="3850443" y="9430091"/>
            <a:ext cx="2945659" cy="496411"/>
          </a:xfrm>
          <a:prstGeom prst="rect">
            <a:avLst/>
          </a:prstGeom>
        </p:spPr>
        <p:txBody>
          <a:bodyPr vert="horz" lIns="92153" tIns="46077" rIns="92153" bIns="46077" rtlCol="0" anchor="b"/>
          <a:lstStyle>
            <a:lvl1pPr algn="r">
              <a:defRPr sz="1200"/>
            </a:lvl1pPr>
          </a:lstStyle>
          <a:p>
            <a:fld id="{BCA20E43-BE7A-43AF-A35B-CFA034E9D9BF}" type="slidenum">
              <a:rPr lang="da-DK" smtClean="0"/>
              <a:t>‹nr.›</a:t>
            </a:fld>
            <a:endParaRPr lang="da-DK"/>
          </a:p>
        </p:txBody>
      </p:sp>
    </p:spTree>
    <p:extLst>
      <p:ext uri="{BB962C8B-B14F-4D97-AF65-F5344CB8AC3E}">
        <p14:creationId xmlns:p14="http://schemas.microsoft.com/office/powerpoint/2010/main" val="1968198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danmarkshistorien.dk/perioder/det-unge-demokrati-1848-1901/treaarskrigen-1848-50-1-slesvigske-krig/"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Retningen er din problemstilling – problemformulering!</a:t>
            </a:r>
          </a:p>
        </p:txBody>
      </p:sp>
      <p:sp>
        <p:nvSpPr>
          <p:cNvPr id="4" name="Pladsholder til slidenummer 3"/>
          <p:cNvSpPr>
            <a:spLocks noGrp="1"/>
          </p:cNvSpPr>
          <p:nvPr>
            <p:ph type="sldNum" sz="quarter" idx="5"/>
          </p:nvPr>
        </p:nvSpPr>
        <p:spPr/>
        <p:txBody>
          <a:bodyPr/>
          <a:lstStyle/>
          <a:p>
            <a:fld id="{BCA20E43-BE7A-43AF-A35B-CFA034E9D9BF}" type="slidenum">
              <a:rPr lang="da-DK" smtClean="0"/>
              <a:t>5</a:t>
            </a:fld>
            <a:endParaRPr lang="da-DK"/>
          </a:p>
        </p:txBody>
      </p:sp>
    </p:spTree>
    <p:extLst>
      <p:ext uri="{BB962C8B-B14F-4D97-AF65-F5344CB8AC3E}">
        <p14:creationId xmlns:p14="http://schemas.microsoft.com/office/powerpoint/2010/main" val="4189515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http://www.his2rie.dk/index.php?id=3143</a:t>
            </a:r>
          </a:p>
          <a:p>
            <a:r>
              <a:rPr lang="da-DK" sz="1100" dirty="0"/>
              <a:t>I den historiske billedanalyse skal billederne ikke alene læses som udtryk for forskellige opfattelser i tiden men også som vidnesbyrd om historiske tilstande og begivenheder. </a:t>
            </a:r>
          </a:p>
          <a:p>
            <a:r>
              <a:rPr lang="da-DK" sz="1100" dirty="0"/>
              <a:t> </a:t>
            </a:r>
          </a:p>
          <a:p>
            <a:r>
              <a:rPr lang="da-DK" sz="1100" b="1" dirty="0"/>
              <a:t>Forslag til billedgennemgang</a:t>
            </a:r>
            <a:br>
              <a:rPr lang="da-DK" sz="1100" b="1" dirty="0"/>
            </a:br>
            <a:r>
              <a:rPr lang="da-DK" sz="1100" dirty="0"/>
              <a:t>Når man arbejder med billeder er opgaven dels at analysere billedmagerens beretning eller budskab, dels at afdække den historiske virkelighed eller ideologi, der sætter sig igennem så at sige bag ryggen af billedmageren. Man kan da lade sig inspirere af følgende fremgangsmåde, hvor man først ser på helhedsindtrykket og derefter går nærmere ind på billedets enkeltdele.</a:t>
            </a:r>
            <a:br>
              <a:rPr lang="da-DK" sz="1100" dirty="0"/>
            </a:br>
            <a:br>
              <a:rPr lang="da-DK" sz="1100" dirty="0"/>
            </a:br>
            <a:r>
              <a:rPr lang="da-DK" sz="1100" dirty="0"/>
              <a:t>1. </a:t>
            </a:r>
            <a:r>
              <a:rPr lang="da-DK" sz="1100" i="1" dirty="0"/>
              <a:t>Helhedsindtryk</a:t>
            </a:r>
            <a:br>
              <a:rPr lang="da-DK" sz="1100" dirty="0"/>
            </a:br>
            <a:r>
              <a:rPr lang="da-DK" sz="1100" dirty="0"/>
              <a:t>Denne fase drejer sig om det umiddelbare indtryk, man får ved at se på billedet.</a:t>
            </a:r>
            <a:br>
              <a:rPr lang="da-DK" sz="1100" dirty="0"/>
            </a:br>
            <a:r>
              <a:rPr lang="da-DK" sz="1100" dirty="0"/>
              <a:t>- Hvad er det for en slags billede? </a:t>
            </a:r>
          </a:p>
          <a:p>
            <a:r>
              <a:rPr lang="da-DK" sz="1100" dirty="0"/>
              <a:t>- Hvilken genre eller type tilhører det? </a:t>
            </a:r>
          </a:p>
          <a:p>
            <a:r>
              <a:rPr lang="da-DK" sz="1100" dirty="0"/>
              <a:t>- Hvad forestiller billedet? Hvad er dets motiv? Hvilke situationer, handlinger og problemer drejer det sig om? Er det et autentisk eller iscenesat billede? </a:t>
            </a:r>
          </a:p>
          <a:p>
            <a:r>
              <a:rPr lang="da-DK" sz="1100" dirty="0"/>
              <a:t>- Hvem er afsender, hvem har oprindeligt været modtagere og hvad har formålet været?</a:t>
            </a:r>
            <a:br>
              <a:rPr lang="da-DK" sz="1100" dirty="0"/>
            </a:br>
            <a:br>
              <a:rPr lang="da-DK" sz="1100" dirty="0"/>
            </a:br>
            <a:r>
              <a:rPr lang="da-DK" sz="1100" dirty="0"/>
              <a:t>2. </a:t>
            </a:r>
            <a:r>
              <a:rPr lang="da-DK" sz="1100" i="1" dirty="0"/>
              <a:t>Analyse</a:t>
            </a:r>
            <a:br>
              <a:rPr lang="da-DK" sz="1100" dirty="0"/>
            </a:br>
            <a:r>
              <a:rPr lang="da-DK" sz="1100" dirty="0"/>
              <a:t>I denne fase går man nærmere ind på billedets enkeltdele for så præcist som muligt at kunne fastlægge billedets beretning. Man skiller betydningselementerne fra hinanden for at kunne undersøge dem nærmere.</a:t>
            </a:r>
            <a:br>
              <a:rPr lang="da-DK" sz="1100" dirty="0"/>
            </a:br>
            <a:r>
              <a:rPr lang="da-DK" sz="1100" dirty="0"/>
              <a:t>- Beskriv eventuelle personers kropssprog og hvordan de er placeret i forhold til hinanden. Hvad siger disse forhold om personernes følelser, holdninger og hensigter?</a:t>
            </a:r>
            <a:br>
              <a:rPr lang="da-DK" sz="1100" dirty="0"/>
            </a:br>
            <a:r>
              <a:rPr lang="da-DK" sz="1100" dirty="0"/>
              <a:t>- Beskriv brugen af ting og symboler. Overvej om der i de enkelte billedelementer ud over grundbetydningen også ligger en bibetydning. (Et ur er f.eks. ikke altid kun et ur, det kan også være et symbol på tidens gang, døden og at alt er forgængeligt).</a:t>
            </a:r>
            <a:br>
              <a:rPr lang="da-DK" sz="1100" dirty="0"/>
            </a:br>
            <a:r>
              <a:rPr lang="da-DK" sz="1100" dirty="0"/>
              <a:t>- Beskriv billedets former og farver. Hvordan er dets komposition, beskæring og balance? (Nogle billeder er opbygget symmetrisk, således at midterfeltet fremhæves på det øvriges bekostning. Derved formidles ro og orden, men det kan også virke lidt stift og kedeligt. Rykkes det centrale felt lidt til en af siderne, bliver der straks mere spænding og bevægelse i billedet). </a:t>
            </a:r>
            <a:br>
              <a:rPr lang="da-DK" sz="1100" dirty="0"/>
            </a:br>
            <a:r>
              <a:rPr lang="da-DK" sz="1100" dirty="0"/>
              <a:t>- Beskriv billedets rumvirkning (forgrund, mellemgrund, baggrund). Er der rumlige fortegnelser eller rumopløsning?</a:t>
            </a:r>
            <a:br>
              <a:rPr lang="da-DK" sz="1100" dirty="0"/>
            </a:br>
            <a:r>
              <a:rPr lang="da-DK" sz="1100" dirty="0"/>
              <a:t>- Hvilket perspektiv og synsvinkel er benyttet? Er det set nedefra i frøperspektiv, lige for i normalperspektiv eller oppefra i fugleperspektiv? (Gengivelse i normalperspektiv virker almindeligvis neutralt mens enten fugle- eller frøperspektivet ofte har en symbolsk betydning). </a:t>
            </a:r>
            <a:br>
              <a:rPr lang="da-DK" sz="1100" dirty="0"/>
            </a:br>
            <a:r>
              <a:rPr lang="da-DK" sz="1100" dirty="0"/>
              <a:t>- Hvorledes er bevægelsen i billedet? Hvilke linjer dominerer? (Vandrette og lodrette </a:t>
            </a:r>
            <a:r>
              <a:rPr lang="da-DK" sz="1100" dirty="0" err="1"/>
              <a:t>linier</a:t>
            </a:r>
            <a:r>
              <a:rPr lang="da-DK" sz="1100" dirty="0"/>
              <a:t> giver relativ ro, mens skrå </a:t>
            </a:r>
            <a:r>
              <a:rPr lang="da-DK" sz="1100" dirty="0" err="1"/>
              <a:t>linier</a:t>
            </a:r>
            <a:r>
              <a:rPr lang="da-DK" sz="1100" dirty="0"/>
              <a:t> skaber uro og bevægelse).</a:t>
            </a:r>
            <a:br>
              <a:rPr lang="da-DK" sz="1100" dirty="0"/>
            </a:br>
            <a:r>
              <a:rPr lang="da-DK" sz="1100" dirty="0"/>
              <a:t>- Hvorledes er lys- og farvevirkningerne? Er der anvendt farvesymbolik eller er farven og/eller lyset brugt til at fremhæve særlige dele af billedet?</a:t>
            </a:r>
            <a:br>
              <a:rPr lang="da-DK" sz="1100" dirty="0"/>
            </a:br>
            <a:br>
              <a:rPr lang="da-DK" sz="1100" dirty="0"/>
            </a:br>
            <a:r>
              <a:rPr lang="da-DK" sz="1100" dirty="0"/>
              <a:t>3. </a:t>
            </a:r>
            <a:r>
              <a:rPr lang="da-DK" sz="1100" i="1" dirty="0"/>
              <a:t>Fortolkning</a:t>
            </a:r>
            <a:br>
              <a:rPr lang="da-DK" sz="1100" i="1" dirty="0"/>
            </a:br>
            <a:r>
              <a:rPr lang="da-DK" sz="1100" dirty="0"/>
              <a:t>Her gælder der om at samle der resultater, der kom frem via analysen af billedets enkeltdele, således at det umiddelbare helhedsindtryk kan blive til en egentlig helhedsforståelse af billedets beretning eller budskab. </a:t>
            </a:r>
            <a:br>
              <a:rPr lang="da-DK" sz="1100" dirty="0"/>
            </a:br>
            <a:r>
              <a:rPr lang="da-DK" sz="1100" dirty="0"/>
              <a:t>- Find de overordnede modsætninger eller paralleller i billedet</a:t>
            </a:r>
            <a:br>
              <a:rPr lang="da-DK" sz="1100" dirty="0"/>
            </a:br>
            <a:r>
              <a:rPr lang="da-DK" sz="1100" dirty="0"/>
              <a:t>- Hvilken stemning eller holdning dominerer?</a:t>
            </a:r>
            <a:br>
              <a:rPr lang="da-DK" sz="1100" dirty="0"/>
            </a:br>
            <a:r>
              <a:rPr lang="da-DK" sz="1100" dirty="0"/>
              <a:t>- Prøv på baggrund af billedets grundlæggende værdisystem at give et forslag til, hvad billedets beretning og/eller budskab er. Hvad har billedmageren villet sige med sit billede. (I nogle billedtyper som. f.eks. politiske </a:t>
            </a:r>
            <a:r>
              <a:rPr lang="da-DK" sz="1100" dirty="0" err="1"/>
              <a:t>karrarikaturtegninger</a:t>
            </a:r>
            <a:r>
              <a:rPr lang="da-DK" sz="1100" dirty="0"/>
              <a:t> er budskabet ret entydigt. Andre billeder er flertydige enten fordi vi ikke kender nok til datidens symbolbrug, eller fordi billedmageren har søgt “objektivt” at registrerer virkeligheden. Men en dyberegående analyse vil ofte kunne afsløre, at selv billeder, der fremstår som objektive, er udtryk for en bestemt afsenderhensigt).</a:t>
            </a:r>
            <a:br>
              <a:rPr lang="da-DK" sz="1100" dirty="0"/>
            </a:br>
            <a:br>
              <a:rPr lang="da-DK" sz="1100" dirty="0"/>
            </a:br>
            <a:r>
              <a:rPr lang="da-DK" sz="1100" dirty="0"/>
              <a:t>4. </a:t>
            </a:r>
            <a:r>
              <a:rPr lang="da-DK" sz="1100" i="1" dirty="0"/>
              <a:t>Historisk sammenhæng/ideologi</a:t>
            </a:r>
            <a:br>
              <a:rPr lang="da-DK" sz="1100" i="1" dirty="0"/>
            </a:br>
            <a:r>
              <a:rPr lang="da-DK" sz="1100" dirty="0"/>
              <a:t>På dette plan anvendes billedet hovedsageligt som levn, som en del af den fortidige virkelighed. Man skal bestemme den menneske- og samfundsopfattelse, der ligger bag det billedmæssige udtryk og placere billedet i forhold til andre kilder og dermed i forhold til den historiske virkelighed.</a:t>
            </a:r>
            <a:br>
              <a:rPr lang="da-DK" sz="1100" dirty="0"/>
            </a:br>
            <a:r>
              <a:rPr lang="da-DK" sz="1100" dirty="0"/>
              <a:t>- Hvilke oplysninger, værdiforestillinger og holdninger kan udledes af billedet? </a:t>
            </a:r>
            <a:br>
              <a:rPr lang="da-DK" sz="1100" dirty="0"/>
            </a:br>
            <a:r>
              <a:rPr lang="da-DK" sz="1100" dirty="0"/>
              <a:t>- Hvordan forholder billedet sig til sin samtid? Bekræfter det tendenser i tiden, eller er det tværtimod et opgør med den herskende opfattelse?</a:t>
            </a:r>
          </a:p>
          <a:p>
            <a:endParaRPr lang="da-DK" sz="1100" dirty="0"/>
          </a:p>
        </p:txBody>
      </p:sp>
      <p:sp>
        <p:nvSpPr>
          <p:cNvPr id="4" name="Pladsholder til diasnummer 3"/>
          <p:cNvSpPr>
            <a:spLocks noGrp="1"/>
          </p:cNvSpPr>
          <p:nvPr>
            <p:ph type="sldNum" sz="quarter" idx="10"/>
          </p:nvPr>
        </p:nvSpPr>
        <p:spPr/>
        <p:txBody>
          <a:bodyPr/>
          <a:lstStyle/>
          <a:p>
            <a:fld id="{144F671A-5588-43B4-B080-F315EDE2BC01}" type="slidenum">
              <a:rPr lang="da-DK" smtClean="0"/>
              <a:t>26</a:t>
            </a:fld>
            <a:endParaRPr lang="da-DK"/>
          </a:p>
        </p:txBody>
      </p:sp>
    </p:spTree>
    <p:extLst>
      <p:ext uri="{BB962C8B-B14F-4D97-AF65-F5344CB8AC3E}">
        <p14:creationId xmlns:p14="http://schemas.microsoft.com/office/powerpoint/2010/main" val="2518746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endParaRPr lang="da-DK" baseline="0" dirty="0"/>
          </a:p>
        </p:txBody>
      </p:sp>
      <p:sp>
        <p:nvSpPr>
          <p:cNvPr id="4" name="Pladsholder til diasnummer 3"/>
          <p:cNvSpPr>
            <a:spLocks noGrp="1"/>
          </p:cNvSpPr>
          <p:nvPr>
            <p:ph type="sldNum" sz="quarter" idx="10"/>
          </p:nvPr>
        </p:nvSpPr>
        <p:spPr/>
        <p:txBody>
          <a:bodyPr/>
          <a:lstStyle/>
          <a:p>
            <a:fld id="{144F671A-5588-43B4-B080-F315EDE2BC01}" type="slidenum">
              <a:rPr lang="da-DK" smtClean="0"/>
              <a:t>27</a:t>
            </a:fld>
            <a:endParaRPr lang="da-DK"/>
          </a:p>
        </p:txBody>
      </p:sp>
    </p:spTree>
    <p:extLst>
      <p:ext uri="{BB962C8B-B14F-4D97-AF65-F5344CB8AC3E}">
        <p14:creationId xmlns:p14="http://schemas.microsoft.com/office/powerpoint/2010/main" val="3367980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latin typeface="+mn-lt"/>
                <a:ea typeface="+mn-ea"/>
                <a:cs typeface="+mn-cs"/>
              </a:rPr>
              <a:t>Overvej om der i de enkelte billedelementer ud over grundbetydningen også ligger en bibetydning. (En rose er fx ikke altid kun en rose, den kan også være et symbol på kærligheden).</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latin typeface="+mn-lt"/>
                <a:ea typeface="+mn-ea"/>
                <a:cs typeface="+mn-cs"/>
              </a:rPr>
              <a:t>Nogle billeder er opbygget </a:t>
            </a:r>
            <a:r>
              <a:rPr lang="da-DK" sz="1200" b="1" kern="1200" dirty="0">
                <a:solidFill>
                  <a:schemeClr val="tx1"/>
                </a:solidFill>
                <a:latin typeface="+mn-lt"/>
                <a:ea typeface="+mn-ea"/>
                <a:cs typeface="+mn-cs"/>
              </a:rPr>
              <a:t>symmetrisk</a:t>
            </a:r>
            <a:r>
              <a:rPr lang="da-DK" sz="1200" kern="1200" dirty="0">
                <a:solidFill>
                  <a:schemeClr val="tx1"/>
                </a:solidFill>
                <a:latin typeface="+mn-lt"/>
                <a:ea typeface="+mn-ea"/>
                <a:cs typeface="+mn-cs"/>
              </a:rPr>
              <a:t> således at midterfeltet fremhæves på det øvriges bekostning. Derved formidles </a:t>
            </a:r>
            <a:r>
              <a:rPr lang="da-DK" sz="1200" b="1" kern="1200" dirty="0">
                <a:solidFill>
                  <a:schemeClr val="tx1"/>
                </a:solidFill>
                <a:latin typeface="+mn-lt"/>
                <a:ea typeface="+mn-ea"/>
                <a:cs typeface="+mn-cs"/>
              </a:rPr>
              <a:t>ro og orden</a:t>
            </a:r>
            <a:r>
              <a:rPr lang="da-DK" sz="1200" kern="1200" dirty="0">
                <a:solidFill>
                  <a:schemeClr val="tx1"/>
                </a:solidFill>
                <a:latin typeface="+mn-lt"/>
                <a:ea typeface="+mn-ea"/>
                <a:cs typeface="+mn-cs"/>
              </a:rPr>
              <a:t>, men det kan også virke lidt </a:t>
            </a:r>
            <a:r>
              <a:rPr lang="da-DK" sz="1200" b="1" kern="1200" dirty="0">
                <a:solidFill>
                  <a:schemeClr val="tx1"/>
                </a:solidFill>
                <a:latin typeface="+mn-lt"/>
                <a:ea typeface="+mn-ea"/>
                <a:cs typeface="+mn-cs"/>
              </a:rPr>
              <a:t>stift og kedeligt</a:t>
            </a:r>
            <a:r>
              <a:rPr lang="da-DK" sz="1200" kern="1200" dirty="0">
                <a:solidFill>
                  <a:schemeClr val="tx1"/>
                </a:solidFill>
                <a:latin typeface="+mn-lt"/>
                <a:ea typeface="+mn-ea"/>
                <a:cs typeface="+mn-cs"/>
              </a:rPr>
              <a:t>. Rykkes det centrale felt lidt til en af siderne bliver der straks mere spænding og bevægelse i billedet).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kern="1200" dirty="0">
                <a:solidFill>
                  <a:schemeClr val="tx1"/>
                </a:solidFill>
                <a:latin typeface="+mn-lt"/>
                <a:ea typeface="+mn-ea"/>
                <a:cs typeface="+mn-cs"/>
              </a:rPr>
              <a:t>Vandrette og lodrette</a:t>
            </a:r>
            <a:r>
              <a:rPr lang="da-DK" sz="1200" kern="1200" dirty="0">
                <a:solidFill>
                  <a:schemeClr val="tx1"/>
                </a:solidFill>
                <a:latin typeface="+mn-lt"/>
                <a:ea typeface="+mn-ea"/>
                <a:cs typeface="+mn-cs"/>
              </a:rPr>
              <a:t> linjer giver relativt </a:t>
            </a:r>
            <a:r>
              <a:rPr lang="da-DK" sz="1200" b="1" kern="1200" dirty="0">
                <a:solidFill>
                  <a:schemeClr val="tx1"/>
                </a:solidFill>
                <a:latin typeface="+mn-lt"/>
                <a:ea typeface="+mn-ea"/>
                <a:cs typeface="+mn-cs"/>
              </a:rPr>
              <a:t>ro</a:t>
            </a:r>
            <a:r>
              <a:rPr lang="da-DK" sz="1200" kern="1200" dirty="0">
                <a:solidFill>
                  <a:schemeClr val="tx1"/>
                </a:solidFill>
                <a:latin typeface="+mn-lt"/>
                <a:ea typeface="+mn-ea"/>
                <a:cs typeface="+mn-cs"/>
              </a:rPr>
              <a:t>, mens skrå linjer skaber uro og bevægelse).</a:t>
            </a:r>
          </a:p>
          <a:p>
            <a:endParaRPr lang="da-DK" dirty="0"/>
          </a:p>
          <a:p>
            <a:endParaRPr lang="da-DK" dirty="0"/>
          </a:p>
        </p:txBody>
      </p:sp>
      <p:sp>
        <p:nvSpPr>
          <p:cNvPr id="4" name="Pladsholder til diasnummer 3"/>
          <p:cNvSpPr>
            <a:spLocks noGrp="1"/>
          </p:cNvSpPr>
          <p:nvPr>
            <p:ph type="sldNum" sz="quarter" idx="10"/>
          </p:nvPr>
        </p:nvSpPr>
        <p:spPr/>
        <p:txBody>
          <a:bodyPr/>
          <a:lstStyle/>
          <a:p>
            <a:fld id="{325C19A4-B4AC-44F0-9AE5-8FFDA943CE6F}" type="slidenum">
              <a:rPr lang="da-DK" smtClean="0"/>
              <a:pPr/>
              <a:t>28</a:t>
            </a:fld>
            <a:endParaRPr lang="da-DK"/>
          </a:p>
        </p:txBody>
      </p:sp>
    </p:spTree>
    <p:extLst>
      <p:ext uri="{BB962C8B-B14F-4D97-AF65-F5344CB8AC3E}">
        <p14:creationId xmlns:p14="http://schemas.microsoft.com/office/powerpoint/2010/main" val="2732972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latin typeface="+mn-lt"/>
                <a:ea typeface="+mn-ea"/>
                <a:cs typeface="+mn-cs"/>
              </a:rPr>
              <a:t>Er motivet set nedefra i frøperspektiv, lige for i normalperspektiv eller oppefra i </a:t>
            </a:r>
            <a:r>
              <a:rPr lang="da-DK" sz="1200" b="1" kern="1200" dirty="0">
                <a:solidFill>
                  <a:schemeClr val="tx1"/>
                </a:solidFill>
                <a:latin typeface="+mn-lt"/>
                <a:ea typeface="+mn-ea"/>
                <a:cs typeface="+mn-cs"/>
              </a:rPr>
              <a:t>fugleperspektiv</a:t>
            </a:r>
            <a:r>
              <a:rPr lang="da-DK" sz="1200" kern="1200" dirty="0">
                <a:solidFill>
                  <a:schemeClr val="tx1"/>
                </a:solidFill>
                <a:latin typeface="+mn-lt"/>
                <a:ea typeface="+mn-ea"/>
                <a:cs typeface="+mn-cs"/>
              </a:rPr>
              <a:t>? (Gengivelse i normalperspektiv virker almindeligvis neutralt mens enten fugle- eller frøperspektivet ofte har en symbolsk betydning).</a:t>
            </a:r>
          </a:p>
          <a:p>
            <a:endParaRPr lang="da-DK" dirty="0"/>
          </a:p>
        </p:txBody>
      </p:sp>
      <p:sp>
        <p:nvSpPr>
          <p:cNvPr id="4" name="Pladsholder til diasnummer 3"/>
          <p:cNvSpPr>
            <a:spLocks noGrp="1"/>
          </p:cNvSpPr>
          <p:nvPr>
            <p:ph type="sldNum" sz="quarter" idx="10"/>
          </p:nvPr>
        </p:nvSpPr>
        <p:spPr/>
        <p:txBody>
          <a:bodyPr/>
          <a:lstStyle/>
          <a:p>
            <a:fld id="{325C19A4-B4AC-44F0-9AE5-8FFDA943CE6F}" type="slidenum">
              <a:rPr lang="da-DK" smtClean="0"/>
              <a:pPr/>
              <a:t>29</a:t>
            </a:fld>
            <a:endParaRPr lang="da-DK"/>
          </a:p>
        </p:txBody>
      </p:sp>
    </p:spTree>
    <p:extLst>
      <p:ext uri="{BB962C8B-B14F-4D97-AF65-F5344CB8AC3E}">
        <p14:creationId xmlns:p14="http://schemas.microsoft.com/office/powerpoint/2010/main" val="909369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latin typeface="+mn-lt"/>
                <a:ea typeface="+mn-ea"/>
                <a:cs typeface="+mn-cs"/>
              </a:rPr>
              <a:t>Her gælder der om at samle de resultater, der kom frem via analysen af billedets enkeltdele, således at det umiddelbare helhedsindtryk kan blive til en egentlig helhedsforståelse af billedets beretning eller budskab.</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latin typeface="+mn-lt"/>
                <a:ea typeface="+mn-ea"/>
                <a:cs typeface="+mn-cs"/>
              </a:rPr>
              <a:t>Hvad har billedmageren villet sige med sit billede. (I nogle billedtyper som fx politiske </a:t>
            </a:r>
            <a:r>
              <a:rPr lang="da-DK" sz="1200" kern="1200" dirty="0" err="1">
                <a:solidFill>
                  <a:schemeClr val="tx1"/>
                </a:solidFill>
                <a:latin typeface="+mn-lt"/>
                <a:ea typeface="+mn-ea"/>
                <a:cs typeface="+mn-cs"/>
              </a:rPr>
              <a:t>karrikatur</a:t>
            </a:r>
            <a:r>
              <a:rPr lang="da-DK" sz="1200" kern="1200" dirty="0">
                <a:solidFill>
                  <a:schemeClr val="tx1"/>
                </a:solidFill>
                <a:latin typeface="+mn-lt"/>
                <a:ea typeface="+mn-ea"/>
                <a:cs typeface="+mn-cs"/>
              </a:rPr>
              <a:t>-tegninger er budskabet ret entydigt. Andre billeder er flertydige enten fordi vi ikke kender nok til datidens symbolbrug eller fordi billedmageren har søgt “objektivt” at registrere virkeligheden. Men en dyberegående analyse vil ofte kunne afsløre, at selv billeder, der fremstår som objektive, er udtryk for en bestemt afsenderhensigt).</a:t>
            </a:r>
          </a:p>
          <a:p>
            <a:endParaRPr lang="da-DK" dirty="0"/>
          </a:p>
        </p:txBody>
      </p:sp>
      <p:sp>
        <p:nvSpPr>
          <p:cNvPr id="4" name="Pladsholder til diasnummer 3"/>
          <p:cNvSpPr>
            <a:spLocks noGrp="1"/>
          </p:cNvSpPr>
          <p:nvPr>
            <p:ph type="sldNum" sz="quarter" idx="10"/>
          </p:nvPr>
        </p:nvSpPr>
        <p:spPr/>
        <p:txBody>
          <a:bodyPr/>
          <a:lstStyle/>
          <a:p>
            <a:fld id="{325C19A4-B4AC-44F0-9AE5-8FFDA943CE6F}" type="slidenum">
              <a:rPr lang="da-DK" smtClean="0"/>
              <a:pPr/>
              <a:t>30</a:t>
            </a:fld>
            <a:endParaRPr lang="da-DK"/>
          </a:p>
        </p:txBody>
      </p:sp>
    </p:spTree>
    <p:extLst>
      <p:ext uri="{BB962C8B-B14F-4D97-AF65-F5344CB8AC3E}">
        <p14:creationId xmlns:p14="http://schemas.microsoft.com/office/powerpoint/2010/main" val="3642587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1848-50</a:t>
            </a:r>
            <a:r>
              <a:rPr lang="da-DK" baseline="0" dirty="0"/>
              <a:t> </a:t>
            </a:r>
            <a:r>
              <a:rPr lang="da-DK" dirty="0"/>
              <a:t>– DK</a:t>
            </a:r>
            <a:r>
              <a:rPr lang="da-DK" baseline="0" dirty="0"/>
              <a:t> - Treårskrigen</a:t>
            </a:r>
            <a:endParaRPr lang="da-DK" dirty="0"/>
          </a:p>
          <a:p>
            <a:r>
              <a:rPr lang="da-DK" sz="1200" kern="1200" dirty="0">
                <a:solidFill>
                  <a:schemeClr val="tx1"/>
                </a:solidFill>
                <a:effectLst/>
                <a:latin typeface="+mn-lt"/>
                <a:ea typeface="+mn-ea"/>
                <a:cs typeface="+mn-cs"/>
                <a:hlinkClick r:id="rId3"/>
              </a:rPr>
              <a:t>http://danmarkshistorien.dk/perioder/det-unge-demokrati-1848-1901/treaarskrigen-1848-50-1-slesvigske-krig/</a:t>
            </a:r>
            <a:r>
              <a:rPr lang="da-DK" sz="1200" kern="1200" dirty="0">
                <a:solidFill>
                  <a:schemeClr val="tx1"/>
                </a:solidFill>
                <a:effectLst/>
                <a:latin typeface="+mn-lt"/>
                <a:ea typeface="+mn-ea"/>
                <a:cs typeface="+mn-cs"/>
              </a:rPr>
              <a:t>&gt; </a:t>
            </a:r>
          </a:p>
          <a:p>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1894 – DK? - Provisorieårene 1885-1894</a:t>
            </a:r>
          </a:p>
          <a:p>
            <a:r>
              <a:rPr lang="da-DK" sz="1200" kern="1200" dirty="0">
                <a:solidFill>
                  <a:schemeClr val="tx1"/>
                </a:solidFill>
                <a:effectLst/>
                <a:latin typeface="+mn-lt"/>
                <a:ea typeface="+mn-ea"/>
                <a:cs typeface="+mn-cs"/>
              </a:rPr>
              <a:t>http://danmarkshistorien.dk/leksikon-og-kilder/vis/materiale/provisorieaarene-1885-1894</a:t>
            </a:r>
            <a:r>
              <a:rPr lang="da-DK" sz="1200" kern="1200" baseline="0" dirty="0">
                <a:solidFill>
                  <a:schemeClr val="tx1"/>
                </a:solidFill>
                <a:effectLst/>
                <a:latin typeface="+mn-lt"/>
                <a:ea typeface="+mn-ea"/>
                <a:cs typeface="+mn-cs"/>
              </a:rPr>
              <a:t>    </a:t>
            </a:r>
            <a:endParaRPr lang="da-DK" sz="1200" kern="1200" dirty="0">
              <a:solidFill>
                <a:schemeClr val="tx1"/>
              </a:solidFill>
              <a:effectLst/>
              <a:latin typeface="+mn-lt"/>
              <a:ea typeface="+mn-ea"/>
              <a:cs typeface="+mn-cs"/>
            </a:endParaRPr>
          </a:p>
          <a:p>
            <a:endParaRPr lang="da-DK" dirty="0"/>
          </a:p>
          <a:p>
            <a:endParaRPr lang="da-DK" dirty="0"/>
          </a:p>
        </p:txBody>
      </p:sp>
      <p:sp>
        <p:nvSpPr>
          <p:cNvPr id="4" name="Pladsholder til diasnummer 3"/>
          <p:cNvSpPr>
            <a:spLocks noGrp="1"/>
          </p:cNvSpPr>
          <p:nvPr>
            <p:ph type="sldNum" sz="quarter" idx="10"/>
          </p:nvPr>
        </p:nvSpPr>
        <p:spPr/>
        <p:txBody>
          <a:bodyPr/>
          <a:lstStyle/>
          <a:p>
            <a:fld id="{144F671A-5588-43B4-B080-F315EDE2BC01}" type="slidenum">
              <a:rPr lang="da-DK" smtClean="0"/>
              <a:t>31</a:t>
            </a:fld>
            <a:endParaRPr lang="da-DK"/>
          </a:p>
        </p:txBody>
      </p:sp>
    </p:spTree>
    <p:extLst>
      <p:ext uri="{BB962C8B-B14F-4D97-AF65-F5344CB8AC3E}">
        <p14:creationId xmlns:p14="http://schemas.microsoft.com/office/powerpoint/2010/main" val="437830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a:t>I modsætning til brug af kilderne, hvor vi helst vil have kilder så tæt som muligt på den tidsperiode, vi arbejder med, er vi mest interesserede i at få så nye fremstillinger som muligt. Når vi anvender fremstillinger er det en fordel, hvis den er skrevet mange år efter det, som den beskriver; både fordi kildegrundlaget således er mere mangfoldigt og fordi den bygger på nogle af de tidligere fremstillinger.</a:t>
            </a:r>
          </a:p>
        </p:txBody>
      </p:sp>
      <p:sp>
        <p:nvSpPr>
          <p:cNvPr id="4" name="Pladsholder til diasnummer 3"/>
          <p:cNvSpPr>
            <a:spLocks noGrp="1"/>
          </p:cNvSpPr>
          <p:nvPr>
            <p:ph type="sldNum" sz="quarter" idx="10"/>
          </p:nvPr>
        </p:nvSpPr>
        <p:spPr/>
        <p:txBody>
          <a:bodyPr/>
          <a:lstStyle/>
          <a:p>
            <a:fld id="{6AD19CEC-6447-4557-92C3-13D0CEA36A3E}" type="slidenum">
              <a:rPr lang="da-DK" smtClean="0"/>
              <a:pPr/>
              <a:t>41</a:t>
            </a:fld>
            <a:endParaRPr lang="da-DK"/>
          </a:p>
        </p:txBody>
      </p:sp>
    </p:spTree>
    <p:extLst>
      <p:ext uri="{BB962C8B-B14F-4D97-AF65-F5344CB8AC3E}">
        <p14:creationId xmlns:p14="http://schemas.microsoft.com/office/powerpoint/2010/main" val="463797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lnSpcReduction="10000"/>
          </a:bodyPr>
          <a:lstStyle/>
          <a:p>
            <a:pPr lvl="0"/>
            <a:r>
              <a:rPr lang="da-DK" sz="1200" kern="1200" dirty="0">
                <a:solidFill>
                  <a:schemeClr val="tx1"/>
                </a:solidFill>
                <a:latin typeface="+mn-lt"/>
                <a:ea typeface="+mn-ea"/>
                <a:cs typeface="+mn-cs"/>
              </a:rPr>
              <a:t>Jo senere, jo bedre!</a:t>
            </a:r>
          </a:p>
          <a:p>
            <a:pPr lvl="0"/>
            <a:r>
              <a:rPr lang="da-DK" sz="1200" kern="1200" dirty="0">
                <a:solidFill>
                  <a:schemeClr val="tx1"/>
                </a:solidFill>
                <a:latin typeface="+mn-lt"/>
                <a:ea typeface="+mn-ea"/>
                <a:cs typeface="+mn-cs"/>
              </a:rPr>
              <a:t>6. Fremstillinger ? senere fortolkninger </a:t>
            </a:r>
            <a:br>
              <a:rPr lang="da-DK" sz="1200" kern="1200" dirty="0">
                <a:solidFill>
                  <a:schemeClr val="tx1"/>
                </a:solidFill>
                <a:latin typeface="+mn-lt"/>
                <a:ea typeface="+mn-ea"/>
                <a:cs typeface="+mn-cs"/>
              </a:rPr>
            </a:br>
            <a:r>
              <a:rPr lang="da-DK" sz="1200" kern="1200" dirty="0">
                <a:solidFill>
                  <a:schemeClr val="tx1"/>
                </a:solidFill>
                <a:latin typeface="+mn-lt"/>
                <a:ea typeface="+mn-ea"/>
                <a:cs typeface="+mn-cs"/>
              </a:rPr>
              <a:t>Historikere fortolker tekster, og de bruger andre historikeres arbejde som grundlag for deres eget. De skriver ikke objektivt - de er hele tiden underkastet det forhold, at de skriver ud fra en fortolkning af deres samtid og ønsker for/håb for/forventninger til fremtiden. De kan have en bestemt hensigt med at skrive, som de gør.</a:t>
            </a:r>
          </a:p>
          <a:p>
            <a:pPr lvl="0"/>
            <a:r>
              <a:rPr lang="da-DK" sz="1200" kern="1200" dirty="0">
                <a:solidFill>
                  <a:schemeClr val="tx1"/>
                </a:solidFill>
                <a:latin typeface="+mn-lt"/>
                <a:ea typeface="+mn-ea"/>
                <a:cs typeface="+mn-cs"/>
              </a:rPr>
              <a:t>Spørgsmål kunne være: </a:t>
            </a:r>
            <a:br>
              <a:rPr lang="da-DK" sz="1200" kern="1200" dirty="0">
                <a:solidFill>
                  <a:schemeClr val="tx1"/>
                </a:solidFill>
                <a:latin typeface="+mn-lt"/>
                <a:ea typeface="+mn-ea"/>
                <a:cs typeface="+mn-cs"/>
              </a:rPr>
            </a:br>
            <a:r>
              <a:rPr lang="da-DK" sz="1200" kern="1200" dirty="0">
                <a:solidFill>
                  <a:schemeClr val="tx1"/>
                </a:solidFill>
                <a:latin typeface="+mn-lt"/>
                <a:ea typeface="+mn-ea"/>
                <a:cs typeface="+mn-cs"/>
              </a:rPr>
              <a:t>? Hvem har skrevet bogen? Hvornår og hvor? </a:t>
            </a:r>
            <a:br>
              <a:rPr lang="da-DK" sz="1200" kern="1200" dirty="0">
                <a:solidFill>
                  <a:schemeClr val="tx1"/>
                </a:solidFill>
                <a:latin typeface="+mn-lt"/>
                <a:ea typeface="+mn-ea"/>
                <a:cs typeface="+mn-cs"/>
              </a:rPr>
            </a:br>
            <a:r>
              <a:rPr lang="da-DK" sz="1200" kern="1200" dirty="0">
                <a:solidFill>
                  <a:schemeClr val="tx1"/>
                </a:solidFill>
                <a:latin typeface="+mn-lt"/>
                <a:ea typeface="+mn-ea"/>
                <a:cs typeface="+mn-cs"/>
              </a:rPr>
              <a:t>? Er det originalsprog eller en oversættelse? </a:t>
            </a:r>
            <a:br>
              <a:rPr lang="da-DK" sz="1200" kern="1200" dirty="0">
                <a:solidFill>
                  <a:schemeClr val="tx1"/>
                </a:solidFill>
                <a:latin typeface="+mn-lt"/>
                <a:ea typeface="+mn-ea"/>
                <a:cs typeface="+mn-cs"/>
              </a:rPr>
            </a:br>
            <a:r>
              <a:rPr lang="da-DK" sz="1200" kern="1200" dirty="0">
                <a:solidFill>
                  <a:schemeClr val="tx1"/>
                </a:solidFill>
                <a:latin typeface="+mn-lt"/>
                <a:ea typeface="+mn-ea"/>
                <a:cs typeface="+mn-cs"/>
              </a:rPr>
              <a:t>? Hvilket materiale bygger forfatteren sin fremstilling på? </a:t>
            </a:r>
            <a:br>
              <a:rPr lang="da-DK" sz="1200" kern="1200" dirty="0">
                <a:solidFill>
                  <a:schemeClr val="tx1"/>
                </a:solidFill>
                <a:latin typeface="+mn-lt"/>
                <a:ea typeface="+mn-ea"/>
                <a:cs typeface="+mn-cs"/>
              </a:rPr>
            </a:br>
            <a:r>
              <a:rPr lang="da-DK" sz="1200" kern="1200" dirty="0">
                <a:solidFill>
                  <a:schemeClr val="tx1"/>
                </a:solidFill>
                <a:latin typeface="+mn-lt"/>
                <a:ea typeface="+mn-ea"/>
                <a:cs typeface="+mn-cs"/>
              </a:rPr>
              <a:t>? Hvilke kvalifikationer har forfatteren? </a:t>
            </a:r>
            <a:br>
              <a:rPr lang="da-DK" sz="1200" kern="1200" dirty="0">
                <a:solidFill>
                  <a:schemeClr val="tx1"/>
                </a:solidFill>
                <a:latin typeface="+mn-lt"/>
                <a:ea typeface="+mn-ea"/>
                <a:cs typeface="+mn-cs"/>
              </a:rPr>
            </a:br>
            <a:r>
              <a:rPr lang="da-DK" sz="1200" kern="1200" dirty="0">
                <a:solidFill>
                  <a:schemeClr val="tx1"/>
                </a:solidFill>
                <a:latin typeface="+mn-lt"/>
                <a:ea typeface="+mn-ea"/>
                <a:cs typeface="+mn-cs"/>
              </a:rPr>
              <a:t>? Hvilken slags bog er det? Videnskabeligt værk? Populærvidenskabeligt? En skolebog? Til folkeskole eller gymnasium? </a:t>
            </a:r>
            <a:br>
              <a:rPr lang="da-DK" sz="1200" kern="1200" dirty="0">
                <a:solidFill>
                  <a:schemeClr val="tx1"/>
                </a:solidFill>
                <a:latin typeface="+mn-lt"/>
                <a:ea typeface="+mn-ea"/>
                <a:cs typeface="+mn-cs"/>
              </a:rPr>
            </a:br>
            <a:r>
              <a:rPr lang="da-DK" sz="1200" kern="1200" dirty="0">
                <a:solidFill>
                  <a:schemeClr val="tx1"/>
                </a:solidFill>
                <a:latin typeface="+mn-lt"/>
                <a:ea typeface="+mn-ea"/>
                <a:cs typeface="+mn-cs"/>
              </a:rPr>
              <a:t>? Har forfatteren haft en bestemt hensigt med bogen? </a:t>
            </a:r>
            <a:br>
              <a:rPr lang="da-DK" sz="1200" kern="1200" dirty="0">
                <a:solidFill>
                  <a:schemeClr val="tx1"/>
                </a:solidFill>
                <a:latin typeface="+mn-lt"/>
                <a:ea typeface="+mn-ea"/>
                <a:cs typeface="+mn-cs"/>
              </a:rPr>
            </a:br>
            <a:r>
              <a:rPr lang="da-DK" sz="1200" kern="1200" dirty="0">
                <a:solidFill>
                  <a:schemeClr val="tx1"/>
                </a:solidFill>
                <a:latin typeface="+mn-lt"/>
                <a:ea typeface="+mn-ea"/>
                <a:cs typeface="+mn-cs"/>
              </a:rPr>
              <a:t>? Hvilken historieopfattelse har forfatteren? (Hvad er det, der ,,driver historiens hjul”?)  - kan være: </a:t>
            </a:r>
          </a:p>
          <a:p>
            <a:pPr lvl="0">
              <a:buFont typeface="Arial" pitchFamily="34" charset="0"/>
              <a:buChar char="•"/>
            </a:pPr>
            <a:r>
              <a:rPr lang="da-DK" sz="1200" kern="1200" dirty="0">
                <a:solidFill>
                  <a:schemeClr val="tx1"/>
                </a:solidFill>
                <a:latin typeface="+mn-lt"/>
                <a:ea typeface="+mn-ea"/>
                <a:cs typeface="+mn-cs"/>
              </a:rPr>
              <a:t> Individet – betydningsfulde personligheder: Hitler</a:t>
            </a:r>
          </a:p>
          <a:p>
            <a:pPr lvl="0">
              <a:buFont typeface="Arial" pitchFamily="34" charset="0"/>
              <a:buChar char="•"/>
            </a:pPr>
            <a:r>
              <a:rPr lang="da-DK" sz="1200" kern="1200" dirty="0">
                <a:solidFill>
                  <a:schemeClr val="tx1"/>
                </a:solidFill>
                <a:latin typeface="+mn-lt"/>
                <a:ea typeface="+mn-ea"/>
                <a:cs typeface="+mn-cs"/>
              </a:rPr>
              <a:t> Teknologien – administration, infrastruktur, organisation: kolonisation – overlegenhed teknologisk set!</a:t>
            </a:r>
          </a:p>
          <a:p>
            <a:pPr lvl="0">
              <a:buFont typeface="Arial" pitchFamily="34" charset="0"/>
              <a:buChar char="•"/>
            </a:pPr>
            <a:r>
              <a:rPr lang="da-DK" sz="1200" kern="1200" dirty="0">
                <a:solidFill>
                  <a:schemeClr val="tx1"/>
                </a:solidFill>
                <a:latin typeface="+mn-lt"/>
                <a:ea typeface="+mn-ea"/>
                <a:cs typeface="+mn-cs"/>
              </a:rPr>
              <a:t> Økonomien – kamp mellem de forskellige samfundsgrupper: dem, som ejer og dem, som arbejder</a:t>
            </a:r>
          </a:p>
          <a:p>
            <a:pPr lvl="0">
              <a:buFont typeface="Arial" pitchFamily="34" charset="0"/>
              <a:buChar char="•"/>
            </a:pPr>
            <a:r>
              <a:rPr lang="da-DK" sz="1200" kern="1200" dirty="0">
                <a:solidFill>
                  <a:schemeClr val="tx1"/>
                </a:solidFill>
                <a:latin typeface="+mn-lt"/>
                <a:ea typeface="+mn-ea"/>
                <a:cs typeface="+mn-cs"/>
              </a:rPr>
              <a:t> Folket, menneskene – Fransk Revolution, amerikansk militærangreb stoppet in Vietnam</a:t>
            </a:r>
          </a:p>
          <a:p>
            <a:pPr lvl="0">
              <a:buFont typeface="Arial" pitchFamily="34" charset="0"/>
              <a:buChar char="•"/>
            </a:pPr>
            <a:r>
              <a:rPr lang="da-DK" sz="1200" kern="1200" dirty="0">
                <a:solidFill>
                  <a:schemeClr val="tx1"/>
                </a:solidFill>
                <a:latin typeface="+mn-lt"/>
                <a:ea typeface="+mn-ea"/>
                <a:cs typeface="+mn-cs"/>
              </a:rPr>
              <a:t> Religion, ideer – korstogene, 11. september 2001 (9/11)</a:t>
            </a:r>
          </a:p>
          <a:p>
            <a:pPr lvl="0"/>
            <a:br>
              <a:rPr lang="da-DK" sz="1200" kern="1200" dirty="0">
                <a:solidFill>
                  <a:schemeClr val="tx1"/>
                </a:solidFill>
                <a:latin typeface="+mn-lt"/>
                <a:ea typeface="+mn-ea"/>
                <a:cs typeface="+mn-cs"/>
              </a:rPr>
            </a:br>
            <a:r>
              <a:rPr lang="da-DK" sz="1200" kern="1200" dirty="0">
                <a:solidFill>
                  <a:schemeClr val="tx1"/>
                </a:solidFill>
                <a:latin typeface="+mn-lt"/>
                <a:ea typeface="+mn-ea"/>
                <a:cs typeface="+mn-cs"/>
              </a:rPr>
              <a:t>? Præsenterer forfatteren andre synspunkter og andre tolkninger end sine egne?</a:t>
            </a:r>
          </a:p>
          <a:p>
            <a:endParaRPr lang="da-DK" dirty="0"/>
          </a:p>
        </p:txBody>
      </p:sp>
      <p:sp>
        <p:nvSpPr>
          <p:cNvPr id="4" name="Pladsholder til diasnummer 3"/>
          <p:cNvSpPr>
            <a:spLocks noGrp="1"/>
          </p:cNvSpPr>
          <p:nvPr>
            <p:ph type="sldNum" sz="quarter" idx="10"/>
          </p:nvPr>
        </p:nvSpPr>
        <p:spPr/>
        <p:txBody>
          <a:bodyPr/>
          <a:lstStyle/>
          <a:p>
            <a:fld id="{6AD19CEC-6447-4557-92C3-13D0CEA36A3E}" type="slidenum">
              <a:rPr lang="da-DK" smtClean="0"/>
              <a:pPr/>
              <a:t>42</a:t>
            </a:fld>
            <a:endParaRPr lang="da-DK"/>
          </a:p>
        </p:txBody>
      </p:sp>
    </p:spTree>
    <p:extLst>
      <p:ext uri="{BB962C8B-B14F-4D97-AF65-F5344CB8AC3E}">
        <p14:creationId xmlns:p14="http://schemas.microsoft.com/office/powerpoint/2010/main" val="2121631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Fokus på enkelttilfælde </a:t>
            </a:r>
          </a:p>
        </p:txBody>
      </p:sp>
      <p:sp>
        <p:nvSpPr>
          <p:cNvPr id="4" name="Pladsholder til slidenummer 3"/>
          <p:cNvSpPr>
            <a:spLocks noGrp="1"/>
          </p:cNvSpPr>
          <p:nvPr>
            <p:ph type="sldNum" sz="quarter" idx="5"/>
          </p:nvPr>
        </p:nvSpPr>
        <p:spPr/>
        <p:txBody>
          <a:bodyPr/>
          <a:lstStyle/>
          <a:p>
            <a:fld id="{BCA20E43-BE7A-43AF-A35B-CFA034E9D9BF}" type="slidenum">
              <a:rPr lang="da-DK" smtClean="0"/>
              <a:t>54</a:t>
            </a:fld>
            <a:endParaRPr lang="da-DK"/>
          </a:p>
        </p:txBody>
      </p:sp>
    </p:spTree>
    <p:extLst>
      <p:ext uri="{BB962C8B-B14F-4D97-AF65-F5344CB8AC3E}">
        <p14:creationId xmlns:p14="http://schemas.microsoft.com/office/powerpoint/2010/main" val="1817059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Du skal finde kilder, der understøtter din teori og svarer på dine spg</a:t>
            </a:r>
          </a:p>
          <a:p>
            <a:r>
              <a:rPr lang="da-DK" dirty="0"/>
              <a:t>Fx: Hvorfor uddøde dinosaurerne?</a:t>
            </a:r>
          </a:p>
          <a:p>
            <a:endParaRPr lang="da-DK" dirty="0"/>
          </a:p>
        </p:txBody>
      </p:sp>
      <p:sp>
        <p:nvSpPr>
          <p:cNvPr id="4" name="Pladsholder til slidenummer 3"/>
          <p:cNvSpPr>
            <a:spLocks noGrp="1"/>
          </p:cNvSpPr>
          <p:nvPr>
            <p:ph type="sldNum" sz="quarter" idx="5"/>
          </p:nvPr>
        </p:nvSpPr>
        <p:spPr/>
        <p:txBody>
          <a:bodyPr/>
          <a:lstStyle/>
          <a:p>
            <a:fld id="{BCA20E43-BE7A-43AF-A35B-CFA034E9D9BF}" type="slidenum">
              <a:rPr lang="da-DK" smtClean="0"/>
              <a:t>6</a:t>
            </a:fld>
            <a:endParaRPr lang="da-DK"/>
          </a:p>
        </p:txBody>
      </p:sp>
    </p:spTree>
    <p:extLst>
      <p:ext uri="{BB962C8B-B14F-4D97-AF65-F5344CB8AC3E}">
        <p14:creationId xmlns:p14="http://schemas.microsoft.com/office/powerpoint/2010/main" val="3637348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Bevis dine læsere, at du har det rigtige svar!</a:t>
            </a:r>
          </a:p>
        </p:txBody>
      </p:sp>
      <p:sp>
        <p:nvSpPr>
          <p:cNvPr id="4" name="Pladsholder til slidenummer 3"/>
          <p:cNvSpPr>
            <a:spLocks noGrp="1"/>
          </p:cNvSpPr>
          <p:nvPr>
            <p:ph type="sldNum" sz="quarter" idx="5"/>
          </p:nvPr>
        </p:nvSpPr>
        <p:spPr/>
        <p:txBody>
          <a:bodyPr/>
          <a:lstStyle/>
          <a:p>
            <a:fld id="{BCA20E43-BE7A-43AF-A35B-CFA034E9D9BF}" type="slidenum">
              <a:rPr lang="da-DK" smtClean="0"/>
              <a:t>7</a:t>
            </a:fld>
            <a:endParaRPr lang="da-DK"/>
          </a:p>
        </p:txBody>
      </p:sp>
    </p:spTree>
    <p:extLst>
      <p:ext uri="{BB962C8B-B14F-4D97-AF65-F5344CB8AC3E}">
        <p14:creationId xmlns:p14="http://schemas.microsoft.com/office/powerpoint/2010/main" val="576100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Kan du stole på dine kilder?</a:t>
            </a:r>
          </a:p>
          <a:p>
            <a:r>
              <a:rPr lang="da-DK" dirty="0"/>
              <a:t>Kildekritikkens formål: at undersøge, om Elvis stadig er i live + om du kan stole på dine kilder!</a:t>
            </a:r>
          </a:p>
        </p:txBody>
      </p:sp>
      <p:sp>
        <p:nvSpPr>
          <p:cNvPr id="4" name="Pladsholder til slidenummer 3"/>
          <p:cNvSpPr>
            <a:spLocks noGrp="1"/>
          </p:cNvSpPr>
          <p:nvPr>
            <p:ph type="sldNum" sz="quarter" idx="5"/>
          </p:nvPr>
        </p:nvSpPr>
        <p:spPr/>
        <p:txBody>
          <a:bodyPr/>
          <a:lstStyle/>
          <a:p>
            <a:fld id="{BCA20E43-BE7A-43AF-A35B-CFA034E9D9BF}" type="slidenum">
              <a:rPr lang="da-DK" smtClean="0"/>
              <a:t>8</a:t>
            </a:fld>
            <a:endParaRPr lang="da-DK"/>
          </a:p>
        </p:txBody>
      </p:sp>
    </p:spTree>
    <p:extLst>
      <p:ext uri="{BB962C8B-B14F-4D97-AF65-F5344CB8AC3E}">
        <p14:creationId xmlns:p14="http://schemas.microsoft.com/office/powerpoint/2010/main" val="1275929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Kilderne er ikke julepynt – men en aktiv del af besvarelsen</a:t>
            </a:r>
          </a:p>
        </p:txBody>
      </p:sp>
      <p:sp>
        <p:nvSpPr>
          <p:cNvPr id="4" name="Pladsholder til slidenummer 3"/>
          <p:cNvSpPr>
            <a:spLocks noGrp="1"/>
          </p:cNvSpPr>
          <p:nvPr>
            <p:ph type="sldNum" sz="quarter" idx="5"/>
          </p:nvPr>
        </p:nvSpPr>
        <p:spPr/>
        <p:txBody>
          <a:bodyPr/>
          <a:lstStyle/>
          <a:p>
            <a:fld id="{BCA20E43-BE7A-43AF-A35B-CFA034E9D9BF}" type="slidenum">
              <a:rPr lang="da-DK" smtClean="0"/>
              <a:t>9</a:t>
            </a:fld>
            <a:endParaRPr lang="da-DK"/>
          </a:p>
        </p:txBody>
      </p:sp>
    </p:spTree>
    <p:extLst>
      <p:ext uri="{BB962C8B-B14F-4D97-AF65-F5344CB8AC3E}">
        <p14:creationId xmlns:p14="http://schemas.microsoft.com/office/powerpoint/2010/main" val="4154533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Hermeneutik: slide 11-12</a:t>
            </a:r>
          </a:p>
          <a:p>
            <a:r>
              <a:rPr lang="da-DK" dirty="0"/>
              <a:t>Kildekritik: side 13-24</a:t>
            </a:r>
          </a:p>
          <a:p>
            <a:r>
              <a:rPr lang="da-DK" dirty="0"/>
              <a:t>Billedanalyse: side 25-31</a:t>
            </a:r>
          </a:p>
          <a:p>
            <a:r>
              <a:rPr lang="da-DK" dirty="0"/>
              <a:t>Dokumentaranalyse: 32-39</a:t>
            </a:r>
          </a:p>
          <a:p>
            <a:r>
              <a:rPr lang="da-DK" dirty="0"/>
              <a:t>Fremstilling: side 40-43</a:t>
            </a:r>
          </a:p>
          <a:p>
            <a:r>
              <a:rPr lang="da-DK" dirty="0"/>
              <a:t>Historiesyn, struktur - aktør: side 43</a:t>
            </a:r>
          </a:p>
          <a:p>
            <a:r>
              <a:rPr lang="da-DK" dirty="0"/>
              <a:t>Historiesyn: idealistisk-materialistisk, progressiv-regressiv - kritisk</a:t>
            </a:r>
          </a:p>
          <a:p>
            <a:r>
              <a:rPr lang="da-DK" dirty="0"/>
              <a:t>Diakron-synkron: side 45-49</a:t>
            </a:r>
          </a:p>
          <a:p>
            <a:r>
              <a:rPr lang="da-DK" dirty="0"/>
              <a:t>Idiografisk – nomotetisk: side 50-53</a:t>
            </a:r>
          </a:p>
          <a:p>
            <a:r>
              <a:rPr lang="da-DK" dirty="0"/>
              <a:t>Komparativ: side 54</a:t>
            </a:r>
          </a:p>
          <a:p>
            <a:r>
              <a:rPr lang="da-DK" dirty="0"/>
              <a:t>Samfundsfaglig: side 55-59</a:t>
            </a:r>
          </a:p>
        </p:txBody>
      </p:sp>
      <p:sp>
        <p:nvSpPr>
          <p:cNvPr id="4" name="Pladsholder til slidenummer 3"/>
          <p:cNvSpPr>
            <a:spLocks noGrp="1"/>
          </p:cNvSpPr>
          <p:nvPr>
            <p:ph type="sldNum" sz="quarter" idx="5"/>
          </p:nvPr>
        </p:nvSpPr>
        <p:spPr/>
        <p:txBody>
          <a:bodyPr/>
          <a:lstStyle/>
          <a:p>
            <a:fld id="{BCA20E43-BE7A-43AF-A35B-CFA034E9D9BF}" type="slidenum">
              <a:rPr lang="da-DK" smtClean="0"/>
              <a:t>10</a:t>
            </a:fld>
            <a:endParaRPr lang="da-DK"/>
          </a:p>
        </p:txBody>
      </p:sp>
    </p:spTree>
    <p:extLst>
      <p:ext uri="{BB962C8B-B14F-4D97-AF65-F5344CB8AC3E}">
        <p14:creationId xmlns:p14="http://schemas.microsoft.com/office/powerpoint/2010/main" val="4106776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a:t>Dokumenter:</a:t>
            </a:r>
            <a:r>
              <a:rPr lang="da-DK" baseline="0" dirty="0"/>
              <a:t> fortæller om fremtidig tilstand.</a:t>
            </a:r>
          </a:p>
          <a:p>
            <a:r>
              <a:rPr lang="da-DK" baseline="0" dirty="0"/>
              <a:t>Beretninger: ingen sandhedsgaranti! – kritik!!!</a:t>
            </a:r>
            <a:endParaRPr lang="da-DK" dirty="0"/>
          </a:p>
        </p:txBody>
      </p:sp>
      <p:sp>
        <p:nvSpPr>
          <p:cNvPr id="4" name="Pladsholder til diasnummer 3"/>
          <p:cNvSpPr>
            <a:spLocks noGrp="1"/>
          </p:cNvSpPr>
          <p:nvPr>
            <p:ph type="sldNum" sz="quarter" idx="10"/>
          </p:nvPr>
        </p:nvSpPr>
        <p:spPr/>
        <p:txBody>
          <a:bodyPr/>
          <a:lstStyle/>
          <a:p>
            <a:fld id="{6AD19CEC-6447-4557-92C3-13D0CEA36A3E}" type="slidenum">
              <a:rPr lang="da-DK" smtClean="0"/>
              <a:pPr/>
              <a:t>19</a:t>
            </a:fld>
            <a:endParaRPr lang="da-DK"/>
          </a:p>
        </p:txBody>
      </p:sp>
    </p:spTree>
    <p:extLst>
      <p:ext uri="{BB962C8B-B14F-4D97-AF65-F5344CB8AC3E}">
        <p14:creationId xmlns:p14="http://schemas.microsoft.com/office/powerpoint/2010/main" val="1053879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b="1" dirty="0"/>
              <a:t>Førstehåndsberetning</a:t>
            </a:r>
          </a:p>
          <a:p>
            <a:r>
              <a:rPr lang="da-DK" dirty="0"/>
              <a:t>En kilde som er udarbejdet af en person, der selv har oplevet det, der berettes om (et øjenvidne). Alt andet lige er en førstehåndskilde mere troværdig end en </a:t>
            </a:r>
            <a:r>
              <a:rPr lang="da-DK" dirty="0" err="1"/>
              <a:t>andenhåndskilde</a:t>
            </a:r>
            <a:r>
              <a:rPr lang="da-DK" dirty="0"/>
              <a:t>.</a:t>
            </a:r>
          </a:p>
          <a:p>
            <a:r>
              <a:rPr lang="da-DK" b="1" dirty="0"/>
              <a:t>Andenhåndsberetning</a:t>
            </a:r>
          </a:p>
          <a:p>
            <a:r>
              <a:rPr lang="da-DK" dirty="0"/>
              <a:t>En kilde udarbejdet af en person, der ikke selv har oplevet det, der berettes om, men har fået oplysningerne fra andetsteds (personer, aviser osv.). Til eksempel kan en dagbog både indeholde information om hvad en person selv har oplevet, og hvad forfatteren har hørt andre fortælle.</a:t>
            </a:r>
          </a:p>
          <a:p>
            <a:pPr marL="0" marR="0" indent="0" algn="l" defTabSz="914400" rtl="0" eaLnBrk="1" fontAlgn="auto" latinLnBrk="0" hangingPunct="1">
              <a:lnSpc>
                <a:spcPct val="100000"/>
              </a:lnSpc>
              <a:spcBef>
                <a:spcPts val="0"/>
              </a:spcBef>
              <a:spcAft>
                <a:spcPts val="0"/>
              </a:spcAft>
              <a:buClrTx/>
              <a:buSzTx/>
              <a:buFontTx/>
              <a:buNone/>
              <a:tabLst/>
              <a:defRPr/>
            </a:pPr>
            <a:r>
              <a:rPr lang="da-DK" sz="1200" dirty="0"/>
              <a:t>Forfatteren har ikke selv oplevet de begivenheder, han beskriver, men har hørt om dem fra andre.</a:t>
            </a: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dirty="0"/>
          </a:p>
          <a:p>
            <a:pPr marL="0" marR="0" indent="0" algn="l" defTabSz="914400" rtl="0" eaLnBrk="1" fontAlgn="auto" latinLnBrk="0" hangingPunct="1">
              <a:lnSpc>
                <a:spcPct val="100000"/>
              </a:lnSpc>
              <a:spcBef>
                <a:spcPts val="0"/>
              </a:spcBef>
              <a:spcAft>
                <a:spcPts val="0"/>
              </a:spcAft>
              <a:buClrTx/>
              <a:buSzTx/>
              <a:buFontTx/>
              <a:buNone/>
              <a:tabLst/>
              <a:defRPr/>
            </a:pPr>
            <a:r>
              <a:rPr lang="da-DK" sz="1200" dirty="0"/>
              <a:t>Eksempel: World Trade Center – video: kan manipuleres</a:t>
            </a:r>
          </a:p>
          <a:p>
            <a:endParaRPr lang="da-DK" dirty="0"/>
          </a:p>
          <a:p>
            <a:endParaRPr lang="da-DK" dirty="0"/>
          </a:p>
        </p:txBody>
      </p:sp>
      <p:sp>
        <p:nvSpPr>
          <p:cNvPr id="4" name="Pladsholder til diasnummer 3"/>
          <p:cNvSpPr>
            <a:spLocks noGrp="1"/>
          </p:cNvSpPr>
          <p:nvPr>
            <p:ph type="sldNum" sz="quarter" idx="10"/>
          </p:nvPr>
        </p:nvSpPr>
        <p:spPr/>
        <p:txBody>
          <a:bodyPr/>
          <a:lstStyle/>
          <a:p>
            <a:fld id="{6AD19CEC-6447-4557-92C3-13D0CEA36A3E}" type="slidenum">
              <a:rPr lang="da-DK" smtClean="0"/>
              <a:pPr/>
              <a:t>20</a:t>
            </a:fld>
            <a:endParaRPr lang="da-DK"/>
          </a:p>
        </p:txBody>
      </p:sp>
    </p:spTree>
    <p:extLst>
      <p:ext uri="{BB962C8B-B14F-4D97-AF65-F5344CB8AC3E}">
        <p14:creationId xmlns:p14="http://schemas.microsoft.com/office/powerpoint/2010/main" val="3491590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err="1"/>
              <a:t>Sulla</a:t>
            </a:r>
            <a:r>
              <a:rPr lang="da-DK" dirty="0"/>
              <a:t> – diktator</a:t>
            </a:r>
            <a:r>
              <a:rPr lang="da-DK" baseline="0" dirty="0"/>
              <a:t> Rom – bibliotek: 82 f. Kr.</a:t>
            </a:r>
            <a:endParaRPr lang="da-DK" dirty="0"/>
          </a:p>
          <a:p>
            <a:endParaRPr lang="da-DK" dirty="0"/>
          </a:p>
          <a:p>
            <a:r>
              <a:rPr lang="da-DK" dirty="0"/>
              <a:t>Spørgsmålet om primær eller sekundær kilde handler om kildens uafhængighed eller afhængighed af andre kilder, som beretter om det samme emne. Den primære kilde er den (eller de) af de eksisterende kilder, som først omtaler en begivenhed. Sekundære kilder har deres information om en begivenhed fra den eller de primære kilder samt eventuelt fra andre sekundære kilder. Det kan f.eks. være i form af afskrifter, uddrag, referater eller lignende. Den primære kilde kan både være en 1. og en 2. håndskilde. Sekundære kilder er altid produceret efter den primære kilde, men det er historikerens spørgsmål, der afgør, om den enkelte kilde er primær eller sekundær kilde.</a:t>
            </a:r>
            <a:br>
              <a:rPr lang="da-DK" dirty="0"/>
            </a:br>
            <a:endParaRPr lang="da-DK" dirty="0"/>
          </a:p>
          <a:p>
            <a:r>
              <a:rPr lang="da-DK" dirty="0"/>
              <a:t>9/11: 9.03 – 9.37</a:t>
            </a:r>
            <a:r>
              <a:rPr lang="da-DK" baseline="0" dirty="0"/>
              <a:t> – primær /// film: sekundær</a:t>
            </a:r>
            <a:endParaRPr lang="da-DK" dirty="0"/>
          </a:p>
        </p:txBody>
      </p:sp>
      <p:sp>
        <p:nvSpPr>
          <p:cNvPr id="4" name="Pladsholder til diasnummer 3"/>
          <p:cNvSpPr>
            <a:spLocks noGrp="1"/>
          </p:cNvSpPr>
          <p:nvPr>
            <p:ph type="sldNum" sz="quarter" idx="10"/>
          </p:nvPr>
        </p:nvSpPr>
        <p:spPr/>
        <p:txBody>
          <a:bodyPr/>
          <a:lstStyle/>
          <a:p>
            <a:fld id="{6AD19CEC-6447-4557-92C3-13D0CEA36A3E}" type="slidenum">
              <a:rPr lang="da-DK" smtClean="0"/>
              <a:pPr/>
              <a:t>21</a:t>
            </a:fld>
            <a:endParaRPr lang="da-DK"/>
          </a:p>
        </p:txBody>
      </p:sp>
    </p:spTree>
    <p:extLst>
      <p:ext uri="{BB962C8B-B14F-4D97-AF65-F5344CB8AC3E}">
        <p14:creationId xmlns:p14="http://schemas.microsoft.com/office/powerpoint/2010/main" val="1266937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da-DK"/>
              <a:t>Klik for at redigere titeltypografien i masteren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C2D04507-B68C-432A-AFEA-6E4A93280453}" type="datetimeFigureOut">
              <a:rPr lang="da-DK" smtClean="0"/>
              <a:t>13-12-2021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AAA469BF-D892-4C23-AA2E-58F693CE260D}" type="slidenum">
              <a:rPr lang="da-DK" smtClean="0"/>
              <a:t>‹nr.›</a:t>
            </a:fld>
            <a:endParaRPr lang="da-DK"/>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1372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C2D04507-B68C-432A-AFEA-6E4A93280453}" type="datetimeFigureOut">
              <a:rPr lang="da-DK" smtClean="0"/>
              <a:t>13-12-2021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AAA469BF-D892-4C23-AA2E-58F693CE260D}" type="slidenum">
              <a:rPr lang="da-DK" smtClean="0"/>
              <a:t>‹nr.›</a:t>
            </a:fld>
            <a:endParaRPr lang="da-DK"/>
          </a:p>
        </p:txBody>
      </p:sp>
    </p:spTree>
    <p:extLst>
      <p:ext uri="{BB962C8B-B14F-4D97-AF65-F5344CB8AC3E}">
        <p14:creationId xmlns:p14="http://schemas.microsoft.com/office/powerpoint/2010/main" val="1532429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et titel og teks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C2D04507-B68C-432A-AFEA-6E4A93280453}" type="datetimeFigureOut">
              <a:rPr lang="da-DK" smtClean="0"/>
              <a:t>13-12-2021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AAA469BF-D892-4C23-AA2E-58F693CE260D}" type="slidenum">
              <a:rPr lang="da-DK" smtClean="0"/>
              <a:t>‹nr.›</a:t>
            </a:fld>
            <a:endParaRPr lang="da-DK"/>
          </a:p>
        </p:txBody>
      </p:sp>
    </p:spTree>
    <p:extLst>
      <p:ext uri="{BB962C8B-B14F-4D97-AF65-F5344CB8AC3E}">
        <p14:creationId xmlns:p14="http://schemas.microsoft.com/office/powerpoint/2010/main" val="1391090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C2D04507-B68C-432A-AFEA-6E4A93280453}" type="datetimeFigureOut">
              <a:rPr lang="da-DK" smtClean="0"/>
              <a:t>13-12-2021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AAA469BF-D892-4C23-AA2E-58F693CE260D}" type="slidenum">
              <a:rPr lang="da-DK" smtClean="0"/>
              <a:t>‹nr.›</a:t>
            </a:fld>
            <a:endParaRPr lang="da-DK"/>
          </a:p>
        </p:txBody>
      </p:sp>
    </p:spTree>
    <p:extLst>
      <p:ext uri="{BB962C8B-B14F-4D97-AF65-F5344CB8AC3E}">
        <p14:creationId xmlns:p14="http://schemas.microsoft.com/office/powerpoint/2010/main" val="3602428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fsnitsoverskrift">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da-DK"/>
              <a:t>Klik for at redigere titeltypografien i masteren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Rediger teksttypografien i masteren</a:t>
            </a:r>
          </a:p>
        </p:txBody>
      </p:sp>
      <p:sp>
        <p:nvSpPr>
          <p:cNvPr id="4" name="Date Placeholder 3"/>
          <p:cNvSpPr>
            <a:spLocks noGrp="1"/>
          </p:cNvSpPr>
          <p:nvPr>
            <p:ph type="dt" sz="half" idx="10"/>
          </p:nvPr>
        </p:nvSpPr>
        <p:spPr/>
        <p:txBody>
          <a:bodyPr/>
          <a:lstStyle/>
          <a:p>
            <a:fld id="{C2D04507-B68C-432A-AFEA-6E4A93280453}" type="datetimeFigureOut">
              <a:rPr lang="da-DK" smtClean="0"/>
              <a:t>13-12-2021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AAA469BF-D892-4C23-AA2E-58F693CE260D}" type="slidenum">
              <a:rPr lang="da-DK" smtClean="0"/>
              <a:t>‹nr.›</a:t>
            </a:fld>
            <a:endParaRPr lang="da-DK"/>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5746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C2D04507-B68C-432A-AFEA-6E4A93280453}" type="datetimeFigureOut">
              <a:rPr lang="da-DK" smtClean="0"/>
              <a:t>13-12-2021</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AAA469BF-D892-4C23-AA2E-58F693CE260D}" type="slidenum">
              <a:rPr lang="da-DK" smtClean="0"/>
              <a:t>‹nr.›</a:t>
            </a:fld>
            <a:endParaRPr lang="da-DK"/>
          </a:p>
        </p:txBody>
      </p:sp>
    </p:spTree>
    <p:extLst>
      <p:ext uri="{BB962C8B-B14F-4D97-AF65-F5344CB8AC3E}">
        <p14:creationId xmlns:p14="http://schemas.microsoft.com/office/powerpoint/2010/main" val="2949387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Content Placeholder 3"/>
          <p:cNvSpPr>
            <a:spLocks noGrp="1"/>
          </p:cNvSpPr>
          <p:nvPr>
            <p:ph sz="half" idx="2"/>
          </p:nvPr>
        </p:nvSpPr>
        <p:spPr>
          <a:xfrm>
            <a:off x="822960" y="2582335"/>
            <a:ext cx="3703320" cy="3286760"/>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Content Placeholder 5"/>
          <p:cNvSpPr>
            <a:spLocks noGrp="1"/>
          </p:cNvSpPr>
          <p:nvPr>
            <p:ph sz="quarter" idx="4"/>
          </p:nvPr>
        </p:nvSpPr>
        <p:spPr>
          <a:xfrm>
            <a:off x="4663440" y="2582334"/>
            <a:ext cx="3703320" cy="3286760"/>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C2D04507-B68C-432A-AFEA-6E4A93280453}" type="datetimeFigureOut">
              <a:rPr lang="da-DK" smtClean="0"/>
              <a:t>13-12-2021</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AAA469BF-D892-4C23-AA2E-58F693CE260D}" type="slidenum">
              <a:rPr lang="da-DK" smtClean="0"/>
              <a:t>‹nr.›</a:t>
            </a:fld>
            <a:endParaRPr lang="da-DK"/>
          </a:p>
        </p:txBody>
      </p:sp>
    </p:spTree>
    <p:extLst>
      <p:ext uri="{BB962C8B-B14F-4D97-AF65-F5344CB8AC3E}">
        <p14:creationId xmlns:p14="http://schemas.microsoft.com/office/powerpoint/2010/main" val="2598123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C2D04507-B68C-432A-AFEA-6E4A93280453}" type="datetimeFigureOut">
              <a:rPr lang="da-DK" smtClean="0"/>
              <a:t>13-12-2021</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AAA469BF-D892-4C23-AA2E-58F693CE260D}" type="slidenum">
              <a:rPr lang="da-DK" smtClean="0"/>
              <a:t>‹nr.›</a:t>
            </a:fld>
            <a:endParaRPr lang="da-DK"/>
          </a:p>
        </p:txBody>
      </p:sp>
    </p:spTree>
    <p:extLst>
      <p:ext uri="{BB962C8B-B14F-4D97-AF65-F5344CB8AC3E}">
        <p14:creationId xmlns:p14="http://schemas.microsoft.com/office/powerpoint/2010/main" val="3391695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2D04507-B68C-432A-AFEA-6E4A93280453}" type="datetimeFigureOut">
              <a:rPr lang="da-DK" smtClean="0"/>
              <a:t>13-12-2021</a:t>
            </a:fld>
            <a:endParaRPr lang="da-DK"/>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da-DK"/>
          </a:p>
        </p:txBody>
      </p:sp>
      <p:sp>
        <p:nvSpPr>
          <p:cNvPr id="9" name="Slide Number Placeholder 8"/>
          <p:cNvSpPr>
            <a:spLocks noGrp="1"/>
          </p:cNvSpPr>
          <p:nvPr>
            <p:ph type="sldNum" sz="quarter" idx="12"/>
          </p:nvPr>
        </p:nvSpPr>
        <p:spPr/>
        <p:txBody>
          <a:bodyPr/>
          <a:lstStyle/>
          <a:p>
            <a:fld id="{AAA469BF-D892-4C23-AA2E-58F693CE260D}" type="slidenum">
              <a:rPr lang="da-DK" smtClean="0"/>
              <a:t>‹nr.›</a:t>
            </a:fld>
            <a:endParaRPr lang="da-DK"/>
          </a:p>
        </p:txBody>
      </p:sp>
    </p:spTree>
    <p:extLst>
      <p:ext uri="{BB962C8B-B14F-4D97-AF65-F5344CB8AC3E}">
        <p14:creationId xmlns:p14="http://schemas.microsoft.com/office/powerpoint/2010/main" val="2179006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dhold med billedtekst">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da-DK"/>
              <a:t>Klik for at redigere titeltypografien i masteren</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teksttypografien i masteren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C2D04507-B68C-432A-AFEA-6E4A93280453}" type="datetimeFigureOut">
              <a:rPr lang="da-DK" smtClean="0"/>
              <a:t>13-12-2021</a:t>
            </a:fld>
            <a:endParaRPr lang="da-DK"/>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da-DK"/>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AA469BF-D892-4C23-AA2E-58F693CE260D}" type="slidenum">
              <a:rPr lang="da-DK" smtClean="0"/>
              <a:t>‹nr.›</a:t>
            </a:fld>
            <a:endParaRPr lang="da-DK"/>
          </a:p>
        </p:txBody>
      </p:sp>
    </p:spTree>
    <p:extLst>
      <p:ext uri="{BB962C8B-B14F-4D97-AF65-F5344CB8AC3E}">
        <p14:creationId xmlns:p14="http://schemas.microsoft.com/office/powerpoint/2010/main" val="4261313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lede med billedtekst">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teksttypografien i masteren</a:t>
            </a:r>
          </a:p>
        </p:txBody>
      </p:sp>
      <p:sp>
        <p:nvSpPr>
          <p:cNvPr id="5" name="Date Placeholder 4"/>
          <p:cNvSpPr>
            <a:spLocks noGrp="1"/>
          </p:cNvSpPr>
          <p:nvPr>
            <p:ph type="dt" sz="half" idx="10"/>
          </p:nvPr>
        </p:nvSpPr>
        <p:spPr/>
        <p:txBody>
          <a:bodyPr/>
          <a:lstStyle/>
          <a:p>
            <a:fld id="{C2D04507-B68C-432A-AFEA-6E4A93280453}" type="datetimeFigureOut">
              <a:rPr lang="da-DK" smtClean="0"/>
              <a:t>13-12-2021</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AAA469BF-D892-4C23-AA2E-58F693CE260D}" type="slidenum">
              <a:rPr lang="da-DK" smtClean="0"/>
              <a:t>‹nr.›</a:t>
            </a:fld>
            <a:endParaRPr lang="da-DK"/>
          </a:p>
        </p:txBody>
      </p:sp>
    </p:spTree>
    <p:extLst>
      <p:ext uri="{BB962C8B-B14F-4D97-AF65-F5344CB8AC3E}">
        <p14:creationId xmlns:p14="http://schemas.microsoft.com/office/powerpoint/2010/main" val="2766519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C2D04507-B68C-432A-AFEA-6E4A93280453}" type="datetimeFigureOut">
              <a:rPr lang="da-DK" smtClean="0"/>
              <a:t>13-12-2021</a:t>
            </a:fld>
            <a:endParaRPr lang="da-DK"/>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da-DK"/>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AAA469BF-D892-4C23-AA2E-58F693CE260D}" type="slidenum">
              <a:rPr lang="da-DK" smtClean="0"/>
              <a:t>‹nr.›</a:t>
            </a:fld>
            <a:endParaRPr lang="da-DK"/>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8469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indhold 5"/>
          <p:cNvSpPr>
            <a:spLocks noGrp="1"/>
          </p:cNvSpPr>
          <p:nvPr>
            <p:ph idx="1"/>
          </p:nvPr>
        </p:nvSpPr>
        <p:spPr>
          <a:xfrm>
            <a:off x="179512" y="476672"/>
            <a:ext cx="3816424" cy="5760640"/>
          </a:xfrm>
        </p:spPr>
        <p:txBody>
          <a:bodyPr>
            <a:normAutofit fontScale="92500" lnSpcReduction="20000"/>
          </a:bodyPr>
          <a:lstStyle/>
          <a:p>
            <a:pPr marL="0" indent="0" algn="ctr">
              <a:buNone/>
            </a:pPr>
            <a:endParaRPr lang="da-DK" sz="4400" dirty="0"/>
          </a:p>
          <a:p>
            <a:pPr marL="0" indent="0" algn="ctr">
              <a:buNone/>
            </a:pPr>
            <a:r>
              <a:rPr lang="da-DK" sz="4400" dirty="0"/>
              <a:t>Overblik</a:t>
            </a:r>
          </a:p>
          <a:p>
            <a:pPr marL="0" indent="0" algn="ctr">
              <a:buNone/>
            </a:pPr>
            <a:endParaRPr lang="da-DK" sz="4400" dirty="0"/>
          </a:p>
          <a:p>
            <a:pPr marL="0" indent="0" algn="ctr">
              <a:buNone/>
            </a:pPr>
            <a:r>
              <a:rPr lang="da-DK" sz="4400" dirty="0"/>
              <a:t>Historiske  metoder og videnskabelige tilgange</a:t>
            </a:r>
          </a:p>
          <a:p>
            <a:pPr marL="0" indent="0" algn="ctr">
              <a:buNone/>
            </a:pPr>
            <a:endParaRPr lang="da-DK" sz="4400" dirty="0"/>
          </a:p>
          <a:p>
            <a:pPr marL="0" indent="0" algn="ctr">
              <a:buNone/>
            </a:pPr>
            <a:endParaRPr lang="da-DK" sz="4400" dirty="0"/>
          </a:p>
          <a:p>
            <a:pPr marL="0" indent="0" algn="ctr">
              <a:buNone/>
            </a:pPr>
            <a:r>
              <a:rPr lang="da-DK" sz="4400" dirty="0"/>
              <a:t>/EB</a:t>
            </a:r>
          </a:p>
          <a:p>
            <a:pPr marL="0" indent="0" algn="ctr">
              <a:buNone/>
            </a:pPr>
            <a:endParaRPr lang="da-DK" sz="2800" dirty="0"/>
          </a:p>
        </p:txBody>
      </p:sp>
      <p:pic>
        <p:nvPicPr>
          <p:cNvPr id="4" name="Billede 3">
            <a:extLst>
              <a:ext uri="{FF2B5EF4-FFF2-40B4-BE49-F238E27FC236}">
                <a16:creationId xmlns:a16="http://schemas.microsoft.com/office/drawing/2014/main" id="{B5414D28-8972-4CC4-B794-8E123BD131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8" y="106354"/>
            <a:ext cx="5220073" cy="6628664"/>
          </a:xfrm>
          <a:prstGeom prst="rect">
            <a:avLst/>
          </a:prstGeom>
        </p:spPr>
      </p:pic>
    </p:spTree>
    <p:extLst>
      <p:ext uri="{BB962C8B-B14F-4D97-AF65-F5344CB8AC3E}">
        <p14:creationId xmlns:p14="http://schemas.microsoft.com/office/powerpoint/2010/main" val="3803076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37B717-4A37-4C00-900E-5CBA3D7EB647}"/>
              </a:ext>
            </a:extLst>
          </p:cNvPr>
          <p:cNvSpPr>
            <a:spLocks noGrp="1"/>
          </p:cNvSpPr>
          <p:nvPr>
            <p:ph type="title"/>
          </p:nvPr>
        </p:nvSpPr>
        <p:spPr>
          <a:xfrm>
            <a:off x="2843808" y="7302"/>
            <a:ext cx="6192687" cy="6264696"/>
          </a:xfrm>
        </p:spPr>
        <p:txBody>
          <a:bodyPr vert="horz" lIns="91440" tIns="45720" rIns="91440" bIns="45720" rtlCol="0" anchor="b">
            <a:normAutofit fontScale="90000"/>
          </a:bodyPr>
          <a:lstStyle/>
          <a:p>
            <a:r>
              <a:rPr lang="da-DK" sz="2700" dirty="0">
                <a:solidFill>
                  <a:schemeClr val="tx1">
                    <a:lumMod val="85000"/>
                    <a:lumOff val="15000"/>
                  </a:schemeClr>
                </a:solidFill>
              </a:rPr>
              <a:t>Historiske metoder = </a:t>
            </a:r>
            <a:r>
              <a:rPr lang="da-DK" sz="2700" b="1" dirty="0">
                <a:solidFill>
                  <a:schemeClr val="tx1">
                    <a:lumMod val="85000"/>
                    <a:lumOff val="15000"/>
                  </a:schemeClr>
                </a:solidFill>
              </a:rPr>
              <a:t>humanistisk</a:t>
            </a:r>
            <a:r>
              <a:rPr lang="da-DK" sz="2700" dirty="0">
                <a:solidFill>
                  <a:schemeClr val="tx1">
                    <a:lumMod val="85000"/>
                    <a:lumOff val="15000"/>
                  </a:schemeClr>
                </a:solidFill>
              </a:rPr>
              <a:t>:</a:t>
            </a:r>
            <a:br>
              <a:rPr lang="da-DK" sz="2700" dirty="0">
                <a:solidFill>
                  <a:schemeClr val="tx1">
                    <a:lumMod val="85000"/>
                    <a:lumOff val="15000"/>
                  </a:schemeClr>
                </a:solidFill>
              </a:rPr>
            </a:br>
            <a:r>
              <a:rPr lang="da-DK" sz="2700" dirty="0">
                <a:solidFill>
                  <a:schemeClr val="tx1">
                    <a:lumMod val="85000"/>
                    <a:lumOff val="15000"/>
                  </a:schemeClr>
                </a:solidFill>
              </a:rPr>
              <a:t>0. Hermeneutik</a:t>
            </a:r>
            <a:br>
              <a:rPr lang="da-DK" sz="2700" dirty="0">
                <a:solidFill>
                  <a:schemeClr val="tx1">
                    <a:lumMod val="85000"/>
                    <a:lumOff val="15000"/>
                  </a:schemeClr>
                </a:solidFill>
              </a:rPr>
            </a:br>
            <a:r>
              <a:rPr lang="da-DK" sz="2700" dirty="0">
                <a:solidFill>
                  <a:schemeClr val="tx1">
                    <a:lumMod val="85000"/>
                    <a:lumOff val="15000"/>
                  </a:schemeClr>
                </a:solidFill>
              </a:rPr>
              <a:t>1. Kildekritik (klassisk) – inkl. det funktionelle kildebegreb</a:t>
            </a:r>
            <a:br>
              <a:rPr lang="da-DK" sz="2700" dirty="0">
                <a:solidFill>
                  <a:schemeClr val="tx1">
                    <a:lumMod val="85000"/>
                    <a:lumOff val="15000"/>
                  </a:schemeClr>
                </a:solidFill>
              </a:rPr>
            </a:br>
            <a:r>
              <a:rPr lang="da-DK" sz="2700" dirty="0">
                <a:solidFill>
                  <a:schemeClr val="tx1">
                    <a:lumMod val="85000"/>
                    <a:lumOff val="15000"/>
                  </a:schemeClr>
                </a:solidFill>
              </a:rPr>
              <a:t>2. Historisk billedanalyse</a:t>
            </a:r>
            <a:br>
              <a:rPr lang="da-DK" sz="2700" dirty="0">
                <a:solidFill>
                  <a:schemeClr val="tx1">
                    <a:lumMod val="85000"/>
                    <a:lumOff val="15000"/>
                  </a:schemeClr>
                </a:solidFill>
              </a:rPr>
            </a:br>
            <a:r>
              <a:rPr lang="da-DK" sz="2700" dirty="0">
                <a:solidFill>
                  <a:schemeClr val="tx1">
                    <a:lumMod val="85000"/>
                    <a:lumOff val="15000"/>
                  </a:schemeClr>
                </a:solidFill>
              </a:rPr>
              <a:t>3. Historisk dokumentaranalyse</a:t>
            </a:r>
            <a:br>
              <a:rPr lang="da-DK" sz="2700" dirty="0">
                <a:solidFill>
                  <a:schemeClr val="tx1">
                    <a:lumMod val="85000"/>
                    <a:lumOff val="15000"/>
                  </a:schemeClr>
                </a:solidFill>
              </a:rPr>
            </a:br>
            <a:r>
              <a:rPr lang="da-DK" sz="2700" dirty="0">
                <a:solidFill>
                  <a:schemeClr val="tx1">
                    <a:lumMod val="85000"/>
                    <a:lumOff val="15000"/>
                  </a:schemeClr>
                </a:solidFill>
              </a:rPr>
              <a:t>4. Analyse af fremstillinger (sekundær faglitteratur)</a:t>
            </a:r>
            <a:br>
              <a:rPr lang="da-DK" sz="2700" dirty="0">
                <a:solidFill>
                  <a:schemeClr val="tx1">
                    <a:lumMod val="85000"/>
                    <a:lumOff val="15000"/>
                  </a:schemeClr>
                </a:solidFill>
              </a:rPr>
            </a:br>
            <a:r>
              <a:rPr lang="da-DK" sz="2700" dirty="0">
                <a:solidFill>
                  <a:schemeClr val="tx1">
                    <a:lumMod val="85000"/>
                    <a:lumOff val="15000"/>
                  </a:schemeClr>
                </a:solidFill>
              </a:rPr>
              <a:t>	4.a: Aktør – struktur tilgang</a:t>
            </a:r>
            <a:br>
              <a:rPr lang="da-DK" sz="2700" dirty="0">
                <a:solidFill>
                  <a:schemeClr val="tx1">
                    <a:lumMod val="85000"/>
                    <a:lumOff val="15000"/>
                  </a:schemeClr>
                </a:solidFill>
              </a:rPr>
            </a:br>
            <a:r>
              <a:rPr lang="da-DK" sz="2700" dirty="0">
                <a:solidFill>
                  <a:schemeClr val="tx1">
                    <a:lumMod val="85000"/>
                    <a:lumOff val="15000"/>
                  </a:schemeClr>
                </a:solidFill>
              </a:rPr>
              <a:t> 5. Historiesyn: Idealistisk – materialistisk</a:t>
            </a:r>
            <a:br>
              <a:rPr lang="da-DK" sz="2700" dirty="0">
                <a:solidFill>
                  <a:schemeClr val="tx1">
                    <a:lumMod val="85000"/>
                    <a:lumOff val="15000"/>
                  </a:schemeClr>
                </a:solidFill>
              </a:rPr>
            </a:br>
            <a:r>
              <a:rPr lang="da-DK" sz="2700" dirty="0">
                <a:solidFill>
                  <a:schemeClr val="tx1">
                    <a:lumMod val="85000"/>
                    <a:lumOff val="15000"/>
                  </a:schemeClr>
                </a:solidFill>
              </a:rPr>
              <a:t>	Progressiv – regressiv – kritisk </a:t>
            </a:r>
            <a:br>
              <a:rPr lang="da-DK" sz="2700" dirty="0">
                <a:solidFill>
                  <a:schemeClr val="tx1">
                    <a:lumMod val="85000"/>
                    <a:lumOff val="15000"/>
                  </a:schemeClr>
                </a:solidFill>
              </a:rPr>
            </a:br>
            <a:br>
              <a:rPr lang="da-DK" sz="2700" dirty="0">
                <a:solidFill>
                  <a:schemeClr val="tx1">
                    <a:lumMod val="85000"/>
                    <a:lumOff val="15000"/>
                  </a:schemeClr>
                </a:solidFill>
              </a:rPr>
            </a:br>
            <a:r>
              <a:rPr lang="da-DK" sz="2700" b="1" dirty="0">
                <a:solidFill>
                  <a:schemeClr val="tx1">
                    <a:lumMod val="85000"/>
                    <a:lumOff val="15000"/>
                  </a:schemeClr>
                </a:solidFill>
              </a:rPr>
              <a:t>Historisk-videnskabelige tilgange</a:t>
            </a:r>
            <a:r>
              <a:rPr lang="da-DK" sz="2700" dirty="0">
                <a:solidFill>
                  <a:schemeClr val="tx1">
                    <a:lumMod val="85000"/>
                    <a:lumOff val="15000"/>
                  </a:schemeClr>
                </a:solidFill>
              </a:rPr>
              <a:t>:</a:t>
            </a:r>
            <a:br>
              <a:rPr lang="da-DK" sz="2700" dirty="0">
                <a:solidFill>
                  <a:schemeClr val="tx1">
                    <a:lumMod val="85000"/>
                    <a:lumOff val="15000"/>
                  </a:schemeClr>
                </a:solidFill>
              </a:rPr>
            </a:br>
            <a:r>
              <a:rPr lang="da-DK" sz="2700" dirty="0">
                <a:solidFill>
                  <a:schemeClr val="tx1">
                    <a:lumMod val="85000"/>
                    <a:lumOff val="15000"/>
                  </a:schemeClr>
                </a:solidFill>
              </a:rPr>
              <a:t>1. Diakron – synkron</a:t>
            </a:r>
            <a:br>
              <a:rPr lang="da-DK" sz="2700" dirty="0">
                <a:solidFill>
                  <a:schemeClr val="tx1">
                    <a:lumMod val="85000"/>
                    <a:lumOff val="15000"/>
                  </a:schemeClr>
                </a:solidFill>
              </a:rPr>
            </a:br>
            <a:r>
              <a:rPr lang="da-DK" sz="2700" dirty="0">
                <a:solidFill>
                  <a:schemeClr val="tx1">
                    <a:lumMod val="85000"/>
                    <a:lumOff val="15000"/>
                  </a:schemeClr>
                </a:solidFill>
              </a:rPr>
              <a:t>2. Idiografisk – nomotetisk</a:t>
            </a:r>
            <a:br>
              <a:rPr lang="da-DK" sz="2700" dirty="0">
                <a:solidFill>
                  <a:schemeClr val="tx1">
                    <a:lumMod val="85000"/>
                    <a:lumOff val="15000"/>
                  </a:schemeClr>
                </a:solidFill>
              </a:rPr>
            </a:br>
            <a:r>
              <a:rPr lang="da-DK" sz="2700" dirty="0">
                <a:solidFill>
                  <a:schemeClr val="tx1">
                    <a:lumMod val="85000"/>
                    <a:lumOff val="15000"/>
                  </a:schemeClr>
                </a:solidFill>
              </a:rPr>
              <a:t>3. Komparativ analyse</a:t>
            </a:r>
            <a:br>
              <a:rPr lang="da-DK" sz="2700" dirty="0">
                <a:solidFill>
                  <a:schemeClr val="tx1">
                    <a:lumMod val="85000"/>
                    <a:lumOff val="15000"/>
                  </a:schemeClr>
                </a:solidFill>
              </a:rPr>
            </a:br>
            <a:br>
              <a:rPr lang="da-DK" sz="2700" dirty="0">
                <a:solidFill>
                  <a:schemeClr val="tx1">
                    <a:lumMod val="85000"/>
                    <a:lumOff val="15000"/>
                  </a:schemeClr>
                </a:solidFill>
              </a:rPr>
            </a:br>
            <a:r>
              <a:rPr lang="da-DK" sz="2700" dirty="0">
                <a:solidFill>
                  <a:schemeClr val="tx1">
                    <a:lumMod val="85000"/>
                    <a:lumOff val="15000"/>
                  </a:schemeClr>
                </a:solidFill>
              </a:rPr>
              <a:t>Historisk metode = </a:t>
            </a:r>
            <a:r>
              <a:rPr lang="da-DK" sz="2700" b="1" dirty="0">
                <a:solidFill>
                  <a:schemeClr val="tx1">
                    <a:lumMod val="85000"/>
                    <a:lumOff val="15000"/>
                  </a:schemeClr>
                </a:solidFill>
              </a:rPr>
              <a:t>samfundsvidenskabelig</a:t>
            </a:r>
            <a:r>
              <a:rPr lang="da-DK" sz="2700" dirty="0">
                <a:solidFill>
                  <a:schemeClr val="tx1">
                    <a:lumMod val="85000"/>
                    <a:lumOff val="15000"/>
                  </a:schemeClr>
                </a:solidFill>
              </a:rPr>
              <a:t>:</a:t>
            </a:r>
            <a:br>
              <a:rPr lang="da-DK" sz="2700" dirty="0">
                <a:solidFill>
                  <a:schemeClr val="tx1">
                    <a:lumMod val="85000"/>
                    <a:lumOff val="15000"/>
                  </a:schemeClr>
                </a:solidFill>
              </a:rPr>
            </a:br>
            <a:r>
              <a:rPr lang="da-DK" sz="2700" dirty="0">
                <a:solidFill>
                  <a:schemeClr val="tx1">
                    <a:lumMod val="85000"/>
                    <a:lumOff val="15000"/>
                  </a:schemeClr>
                </a:solidFill>
              </a:rPr>
              <a:t>1. Kvalitativ – kvantitativ</a:t>
            </a:r>
            <a:br>
              <a:rPr lang="en-US" sz="2600" dirty="0">
                <a:solidFill>
                  <a:schemeClr val="tx1">
                    <a:lumMod val="85000"/>
                    <a:lumOff val="15000"/>
                  </a:schemeClr>
                </a:solidFill>
              </a:rPr>
            </a:br>
            <a:endParaRPr lang="en-US" sz="2600" dirty="0">
              <a:solidFill>
                <a:schemeClr val="tx1">
                  <a:lumMod val="85000"/>
                  <a:lumOff val="15000"/>
                </a:schemeClr>
              </a:solidFill>
            </a:endParaRPr>
          </a:p>
        </p:txBody>
      </p:sp>
      <p:pic>
        <p:nvPicPr>
          <p:cNvPr id="5" name="Pladsholder til indhold 4">
            <a:extLst>
              <a:ext uri="{FF2B5EF4-FFF2-40B4-BE49-F238E27FC236}">
                <a16:creationId xmlns:a16="http://schemas.microsoft.com/office/drawing/2014/main" id="{A10C81F2-FC59-46B6-A37F-E505853B4D48}"/>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4984" r="16020" b="-3"/>
          <a:stretch/>
        </p:blipFill>
        <p:spPr>
          <a:xfrm>
            <a:off x="251520" y="908720"/>
            <a:ext cx="2448271" cy="4150033"/>
          </a:xfrm>
          <a:prstGeom prst="rect">
            <a:avLst/>
          </a:prstGeom>
        </p:spPr>
      </p:pic>
      <p:sp>
        <p:nvSpPr>
          <p:cNvPr id="11" name="Pladsholder til indhold 5">
            <a:extLst>
              <a:ext uri="{FF2B5EF4-FFF2-40B4-BE49-F238E27FC236}">
                <a16:creationId xmlns:a16="http://schemas.microsoft.com/office/drawing/2014/main" id="{A55E69F1-E182-4577-8CAC-39D5FCD4C97B}"/>
              </a:ext>
            </a:extLst>
          </p:cNvPr>
          <p:cNvSpPr txBox="1">
            <a:spLocks/>
          </p:cNvSpPr>
          <p:nvPr/>
        </p:nvSpPr>
        <p:spPr>
          <a:xfrm>
            <a:off x="395537" y="6021288"/>
            <a:ext cx="8265326" cy="836712"/>
          </a:xfrm>
          <a:prstGeom prst="rect">
            <a:avLst/>
          </a:prstGeom>
          <a:solidFill>
            <a:srgbClr val="FFFF00"/>
          </a:solidFill>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Font typeface="Calibri" panose="020F0502020204030204" pitchFamily="34" charset="0"/>
              <a:buNone/>
            </a:pPr>
            <a:r>
              <a:rPr lang="da-DK" sz="4800" dirty="0"/>
              <a:t>Værktøjskassen = metoder</a:t>
            </a:r>
          </a:p>
          <a:p>
            <a:pPr marL="0" indent="0" algn="ctr">
              <a:buFont typeface="Calibri" panose="020F0502020204030204" pitchFamily="34" charset="0"/>
              <a:buNone/>
            </a:pPr>
            <a:endParaRPr lang="da-DK" sz="2800" dirty="0"/>
          </a:p>
        </p:txBody>
      </p:sp>
    </p:spTree>
    <p:extLst>
      <p:ext uri="{BB962C8B-B14F-4D97-AF65-F5344CB8AC3E}">
        <p14:creationId xmlns:p14="http://schemas.microsoft.com/office/powerpoint/2010/main" val="3213976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3D1AA2-4904-48C3-BAC8-9A17F8CB03CC}"/>
              </a:ext>
            </a:extLst>
          </p:cNvPr>
          <p:cNvSpPr>
            <a:spLocks noGrp="1"/>
          </p:cNvSpPr>
          <p:nvPr>
            <p:ph type="title"/>
          </p:nvPr>
        </p:nvSpPr>
        <p:spPr/>
        <p:txBody>
          <a:bodyPr/>
          <a:lstStyle/>
          <a:p>
            <a:r>
              <a:rPr lang="da-DK" dirty="0"/>
              <a:t>Hermeneutik (humaniora)</a:t>
            </a:r>
          </a:p>
        </p:txBody>
      </p:sp>
      <p:sp>
        <p:nvSpPr>
          <p:cNvPr id="3" name="Pladsholder til indhold 2">
            <a:extLst>
              <a:ext uri="{FF2B5EF4-FFF2-40B4-BE49-F238E27FC236}">
                <a16:creationId xmlns:a16="http://schemas.microsoft.com/office/drawing/2014/main" id="{59934D05-6DA3-44CC-BBB0-7ABCB3454EE5}"/>
              </a:ext>
            </a:extLst>
          </p:cNvPr>
          <p:cNvSpPr>
            <a:spLocks noGrp="1"/>
          </p:cNvSpPr>
          <p:nvPr>
            <p:ph idx="1"/>
          </p:nvPr>
        </p:nvSpPr>
        <p:spPr>
          <a:xfrm>
            <a:off x="822959" y="1845734"/>
            <a:ext cx="7543801" cy="4319570"/>
          </a:xfrm>
        </p:spPr>
        <p:txBody>
          <a:bodyPr>
            <a:normAutofit lnSpcReduction="10000"/>
          </a:bodyPr>
          <a:lstStyle/>
          <a:p>
            <a:pPr>
              <a:buFont typeface="Wingdings" panose="05000000000000000000" pitchFamily="2" charset="2"/>
              <a:buChar char="v"/>
            </a:pPr>
            <a:r>
              <a:rPr lang="da-DK" sz="2800" dirty="0"/>
              <a:t>  betyder fortolkning</a:t>
            </a:r>
          </a:p>
          <a:p>
            <a:pPr>
              <a:buFont typeface="Wingdings" panose="05000000000000000000" pitchFamily="2" charset="2"/>
              <a:buChar char="v"/>
            </a:pPr>
            <a:r>
              <a:rPr lang="da-DK" sz="2800" dirty="0"/>
              <a:t>  menneskets redskab til at forstå verden og verdens fænomener</a:t>
            </a:r>
          </a:p>
          <a:p>
            <a:pPr>
              <a:buFont typeface="Wingdings" panose="05000000000000000000" pitchFamily="2" charset="2"/>
              <a:buChar char="v"/>
            </a:pPr>
            <a:r>
              <a:rPr lang="da-DK" sz="2800" dirty="0"/>
              <a:t>  menneskelige handlinger kan forklares ved at forstå meningen bag handlingerne</a:t>
            </a:r>
          </a:p>
          <a:p>
            <a:pPr>
              <a:buFont typeface="Wingdings" panose="05000000000000000000" pitchFamily="2" charset="2"/>
              <a:buChar char="v"/>
            </a:pPr>
            <a:r>
              <a:rPr lang="da-DK" sz="2800" dirty="0"/>
              <a:t>  forståelsen opnås gennem analyse og fortolkning</a:t>
            </a:r>
          </a:p>
          <a:p>
            <a:pPr>
              <a:buFont typeface="Wingdings" panose="05000000000000000000" pitchFamily="2" charset="2"/>
              <a:buChar char="v"/>
            </a:pPr>
            <a:endParaRPr lang="da-DK" sz="2800" dirty="0"/>
          </a:p>
          <a:p>
            <a:pPr>
              <a:buFont typeface="Wingdings" panose="05000000000000000000" pitchFamily="2" charset="2"/>
              <a:buChar char="v"/>
            </a:pPr>
            <a:r>
              <a:rPr lang="da-DK" sz="2800" dirty="0"/>
              <a:t> Kan bruges på </a:t>
            </a:r>
            <a:r>
              <a:rPr lang="da-DK" sz="2800" b="1" dirty="0"/>
              <a:t>digte og andre litterære værker</a:t>
            </a:r>
            <a:r>
              <a:rPr lang="da-DK" sz="2800" dirty="0"/>
              <a:t>, der skal undersøges historiefagligt</a:t>
            </a:r>
          </a:p>
        </p:txBody>
      </p:sp>
    </p:spTree>
    <p:extLst>
      <p:ext uri="{BB962C8B-B14F-4D97-AF65-F5344CB8AC3E}">
        <p14:creationId xmlns:p14="http://schemas.microsoft.com/office/powerpoint/2010/main" val="2599907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BCA5B55C-B977-4761-91F6-74BAF56731D2}"/>
              </a:ext>
            </a:extLst>
          </p:cNvPr>
          <p:cNvPicPr>
            <a:picLocks noChangeAspect="1"/>
          </p:cNvPicPr>
          <p:nvPr/>
        </p:nvPicPr>
        <p:blipFill>
          <a:blip r:embed="rId2"/>
          <a:stretch>
            <a:fillRect/>
          </a:stretch>
        </p:blipFill>
        <p:spPr>
          <a:xfrm>
            <a:off x="0" y="12086"/>
            <a:ext cx="5112568" cy="6876768"/>
          </a:xfrm>
          <a:prstGeom prst="rect">
            <a:avLst/>
          </a:prstGeom>
        </p:spPr>
      </p:pic>
      <p:sp>
        <p:nvSpPr>
          <p:cNvPr id="5" name="Ellipse 4">
            <a:extLst>
              <a:ext uri="{FF2B5EF4-FFF2-40B4-BE49-F238E27FC236}">
                <a16:creationId xmlns:a16="http://schemas.microsoft.com/office/drawing/2014/main" id="{16A67911-A61E-4393-AD85-7FB98C29FEA1}"/>
              </a:ext>
            </a:extLst>
          </p:cNvPr>
          <p:cNvSpPr/>
          <p:nvPr/>
        </p:nvSpPr>
        <p:spPr>
          <a:xfrm>
            <a:off x="971600" y="2060848"/>
            <a:ext cx="2736304" cy="20882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dirty="0"/>
              <a:t>Hermeneutisk cirkel</a:t>
            </a:r>
          </a:p>
        </p:txBody>
      </p:sp>
      <p:sp>
        <p:nvSpPr>
          <p:cNvPr id="6" name="Tekstfelt 5">
            <a:extLst>
              <a:ext uri="{FF2B5EF4-FFF2-40B4-BE49-F238E27FC236}">
                <a16:creationId xmlns:a16="http://schemas.microsoft.com/office/drawing/2014/main" id="{D1772B85-F180-40C6-AC0B-57D6FD37C969}"/>
              </a:ext>
            </a:extLst>
          </p:cNvPr>
          <p:cNvSpPr txBox="1"/>
          <p:nvPr/>
        </p:nvSpPr>
        <p:spPr>
          <a:xfrm>
            <a:off x="5112568" y="692696"/>
            <a:ext cx="3816424" cy="5170646"/>
          </a:xfrm>
          <a:prstGeom prst="rect">
            <a:avLst/>
          </a:prstGeom>
          <a:solidFill>
            <a:schemeClr val="accent1"/>
          </a:solidFill>
        </p:spPr>
        <p:txBody>
          <a:bodyPr wrap="square" rtlCol="0">
            <a:spAutoFit/>
          </a:bodyPr>
          <a:lstStyle/>
          <a:p>
            <a:endParaRPr lang="da-DK" sz="2400" b="1" dirty="0">
              <a:solidFill>
                <a:schemeClr val="bg1"/>
              </a:solidFill>
            </a:endParaRPr>
          </a:p>
          <a:p>
            <a:r>
              <a:rPr lang="da-DK" sz="2400" b="1" dirty="0">
                <a:solidFill>
                  <a:schemeClr val="bg1"/>
                </a:solidFill>
              </a:rPr>
              <a:t>I praksis: </a:t>
            </a:r>
          </a:p>
          <a:p>
            <a:pPr marL="285750" indent="-285750">
              <a:buFont typeface="Wingdings" panose="05000000000000000000" pitchFamily="2" charset="2"/>
              <a:buChar char="v"/>
            </a:pPr>
            <a:r>
              <a:rPr lang="da-DK" sz="2400" b="1" dirty="0">
                <a:solidFill>
                  <a:schemeClr val="bg1"/>
                </a:solidFill>
              </a:rPr>
              <a:t>Man læser frem og tilbage i teksten</a:t>
            </a:r>
          </a:p>
          <a:p>
            <a:pPr marL="285750" indent="-285750">
              <a:buFont typeface="Wingdings" panose="05000000000000000000" pitchFamily="2" charset="2"/>
              <a:buChar char="v"/>
            </a:pPr>
            <a:endParaRPr lang="da-DK" sz="2400" b="1" dirty="0">
              <a:solidFill>
                <a:schemeClr val="bg1"/>
              </a:solidFill>
            </a:endParaRPr>
          </a:p>
          <a:p>
            <a:pPr marL="285750" indent="-285750">
              <a:buFont typeface="Wingdings" panose="05000000000000000000" pitchFamily="2" charset="2"/>
              <a:buChar char="v"/>
            </a:pPr>
            <a:r>
              <a:rPr lang="da-DK" sz="2400" b="1" dirty="0">
                <a:solidFill>
                  <a:schemeClr val="bg1"/>
                </a:solidFill>
              </a:rPr>
              <a:t>Man foretager flere gennemlæsninger.</a:t>
            </a:r>
          </a:p>
          <a:p>
            <a:pPr marL="285750" indent="-285750">
              <a:buFont typeface="Wingdings" panose="05000000000000000000" pitchFamily="2" charset="2"/>
              <a:buChar char="v"/>
            </a:pPr>
            <a:endParaRPr lang="da-DK" sz="2400" b="1" dirty="0">
              <a:solidFill>
                <a:schemeClr val="bg1"/>
              </a:solidFill>
            </a:endParaRPr>
          </a:p>
          <a:p>
            <a:pPr marL="285750" indent="-285750">
              <a:buFont typeface="Wingdings" panose="05000000000000000000" pitchFamily="2" charset="2"/>
              <a:buChar char="v"/>
            </a:pPr>
            <a:r>
              <a:rPr lang="da-DK" sz="2400" b="1" dirty="0">
                <a:solidFill>
                  <a:schemeClr val="bg1"/>
                </a:solidFill>
              </a:rPr>
              <a:t>Med andre ord: man vender tilbage til udgangspunktet, men nu med nye forudsætninger, med en ny forståelse. </a:t>
            </a:r>
          </a:p>
          <a:p>
            <a:endParaRPr lang="da-DK" dirty="0"/>
          </a:p>
        </p:txBody>
      </p:sp>
    </p:spTree>
    <p:extLst>
      <p:ext uri="{BB962C8B-B14F-4D97-AF65-F5344CB8AC3E}">
        <p14:creationId xmlns:p14="http://schemas.microsoft.com/office/powerpoint/2010/main" val="2277104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B8A1B5F-0801-4AFF-A489-335B6A851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06201B52-6441-4DBA-BACE-235977581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89DF3DBB-17DD-4058-A944-5578E18A031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el 6">
            <a:extLst>
              <a:ext uri="{FF2B5EF4-FFF2-40B4-BE49-F238E27FC236}">
                <a16:creationId xmlns:a16="http://schemas.microsoft.com/office/drawing/2014/main" id="{2607F259-FD62-4D6C-852B-30979B6B5CE7}"/>
              </a:ext>
            </a:extLst>
          </p:cNvPr>
          <p:cNvSpPr>
            <a:spLocks noGrp="1"/>
          </p:cNvSpPr>
          <p:nvPr>
            <p:ph type="title"/>
          </p:nvPr>
        </p:nvSpPr>
        <p:spPr>
          <a:xfrm>
            <a:off x="822960" y="758952"/>
            <a:ext cx="7543800" cy="3892168"/>
          </a:xfrm>
        </p:spPr>
        <p:txBody>
          <a:bodyPr vert="horz" lIns="91440" tIns="45720" rIns="91440" bIns="45720" rtlCol="0" anchor="b">
            <a:normAutofit fontScale="90000"/>
          </a:bodyPr>
          <a:lstStyle/>
          <a:p>
            <a:r>
              <a:rPr lang="en-US" dirty="0" err="1"/>
              <a:t>Hvorfor</a:t>
            </a:r>
            <a:r>
              <a:rPr lang="en-US" dirty="0"/>
              <a:t> </a:t>
            </a:r>
            <a:r>
              <a:rPr lang="en-US" dirty="0" err="1"/>
              <a:t>historisk</a:t>
            </a:r>
            <a:r>
              <a:rPr lang="en-US" dirty="0"/>
              <a:t> </a:t>
            </a:r>
            <a:r>
              <a:rPr lang="en-US" dirty="0" err="1"/>
              <a:t>kildekritik</a:t>
            </a:r>
            <a:r>
              <a:rPr lang="en-US" dirty="0"/>
              <a:t>?</a:t>
            </a:r>
            <a:br>
              <a:rPr lang="en-US" dirty="0"/>
            </a:br>
            <a:br>
              <a:rPr lang="en-US" dirty="0"/>
            </a:br>
            <a:r>
              <a:rPr lang="en-US" sz="5400" dirty="0"/>
              <a:t>! Er min </a:t>
            </a:r>
            <a:r>
              <a:rPr lang="en-US" sz="5400" dirty="0" err="1"/>
              <a:t>kilde</a:t>
            </a:r>
            <a:r>
              <a:rPr lang="en-US" sz="5400" dirty="0"/>
              <a:t> god </a:t>
            </a:r>
            <a:r>
              <a:rPr lang="en-US" sz="5400" dirty="0" err="1"/>
              <a:t>nok</a:t>
            </a:r>
            <a:r>
              <a:rPr lang="en-US" sz="5400" dirty="0"/>
              <a:t>?</a:t>
            </a:r>
            <a:endParaRPr lang="en-US" dirty="0"/>
          </a:p>
        </p:txBody>
      </p:sp>
      <p:sp>
        <p:nvSpPr>
          <p:cNvPr id="20" name="Rectangle 19">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4906176"/>
            <a:ext cx="9141714"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Pladsholder til tekst 1">
            <a:extLst>
              <a:ext uri="{FF2B5EF4-FFF2-40B4-BE49-F238E27FC236}">
                <a16:creationId xmlns:a16="http://schemas.microsoft.com/office/drawing/2014/main" id="{4C978CB8-15F9-41B4-8208-6182D8C43C7F}"/>
              </a:ext>
            </a:extLst>
          </p:cNvPr>
          <p:cNvSpPr>
            <a:spLocks noGrp="1"/>
          </p:cNvSpPr>
          <p:nvPr>
            <p:ph type="body" idx="1"/>
          </p:nvPr>
        </p:nvSpPr>
        <p:spPr>
          <a:xfrm>
            <a:off x="825038" y="5225240"/>
            <a:ext cx="7543800" cy="1143000"/>
          </a:xfrm>
        </p:spPr>
        <p:txBody>
          <a:bodyPr vert="horz" lIns="91440" tIns="45720" rIns="91440" bIns="45720" rtlCol="0">
            <a:normAutofit fontScale="92500" lnSpcReduction="10000"/>
          </a:bodyPr>
          <a:lstStyle/>
          <a:p>
            <a:r>
              <a:rPr lang="en-US" sz="3600" b="1" u="sng" dirty="0" err="1">
                <a:solidFill>
                  <a:srgbClr val="FFFFFF"/>
                </a:solidFill>
              </a:rPr>
              <a:t>Humanioras</a:t>
            </a:r>
            <a:r>
              <a:rPr lang="en-US" sz="3600" b="1" u="sng" dirty="0">
                <a:solidFill>
                  <a:srgbClr val="FFFFFF"/>
                </a:solidFill>
              </a:rPr>
              <a:t> </a:t>
            </a:r>
            <a:r>
              <a:rPr lang="en-US" sz="3600" b="1" u="sng" dirty="0" err="1">
                <a:solidFill>
                  <a:srgbClr val="FFFFFF"/>
                </a:solidFill>
              </a:rPr>
              <a:t>metode-grundlag</a:t>
            </a:r>
            <a:r>
              <a:rPr lang="en-US" sz="3600" b="1" u="sng" dirty="0">
                <a:solidFill>
                  <a:srgbClr val="FFFFFF"/>
                </a:solidFill>
              </a:rPr>
              <a:t>:</a:t>
            </a:r>
          </a:p>
          <a:p>
            <a:r>
              <a:rPr lang="en-US" sz="3600" b="1" u="sng" dirty="0">
                <a:solidFill>
                  <a:srgbClr val="FFFFFF"/>
                </a:solidFill>
              </a:rPr>
              <a:t>HVORFOR?</a:t>
            </a:r>
          </a:p>
        </p:txBody>
      </p:sp>
    </p:spTree>
    <p:extLst>
      <p:ext uri="{BB962C8B-B14F-4D97-AF65-F5344CB8AC3E}">
        <p14:creationId xmlns:p14="http://schemas.microsoft.com/office/powerpoint/2010/main" val="1316298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7C58919-70BF-4ECE-8D57-2977CDCD2D7B}"/>
              </a:ext>
            </a:extLst>
          </p:cNvPr>
          <p:cNvSpPr>
            <a:spLocks noGrp="1"/>
          </p:cNvSpPr>
          <p:nvPr>
            <p:ph type="title"/>
          </p:nvPr>
        </p:nvSpPr>
        <p:spPr>
          <a:xfrm>
            <a:off x="3817620" y="128974"/>
            <a:ext cx="4776107" cy="844397"/>
          </a:xfrm>
        </p:spPr>
        <p:txBody>
          <a:bodyPr>
            <a:normAutofit/>
          </a:bodyPr>
          <a:lstStyle/>
          <a:p>
            <a:r>
              <a:rPr lang="da-DK" sz="4700" dirty="0">
                <a:solidFill>
                  <a:srgbClr val="827054"/>
                </a:solidFill>
              </a:rPr>
              <a:t>Historisk materiale</a:t>
            </a:r>
          </a:p>
        </p:txBody>
      </p:sp>
      <p:pic>
        <p:nvPicPr>
          <p:cNvPr id="14" name="Picture 13" descr="Stonehenge">
            <a:extLst>
              <a:ext uri="{FF2B5EF4-FFF2-40B4-BE49-F238E27FC236}">
                <a16:creationId xmlns:a16="http://schemas.microsoft.com/office/drawing/2014/main" id="{9C724C90-6454-45C1-BFB4-A6F5603C3E8D}"/>
              </a:ext>
            </a:extLst>
          </p:cNvPr>
          <p:cNvPicPr>
            <a:picLocks noChangeAspect="1"/>
          </p:cNvPicPr>
          <p:nvPr/>
        </p:nvPicPr>
        <p:blipFill rotWithShape="1">
          <a:blip r:embed="rId2"/>
          <a:srcRect l="34700" r="31384" b="1"/>
          <a:stretch/>
        </p:blipFill>
        <p:spPr>
          <a:xfrm>
            <a:off x="0" y="-1"/>
            <a:ext cx="2536009" cy="6858001"/>
          </a:xfrm>
          <a:prstGeom prst="rect">
            <a:avLst/>
          </a:prstGeom>
        </p:spPr>
      </p:pic>
      <p:cxnSp>
        <p:nvCxnSpPr>
          <p:cNvPr id="22" name="Straight Connector 21">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65712" y="2085703"/>
            <a:ext cx="4628015"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Pladsholder til indhold 2">
            <a:extLst>
              <a:ext uri="{FF2B5EF4-FFF2-40B4-BE49-F238E27FC236}">
                <a16:creationId xmlns:a16="http://schemas.microsoft.com/office/drawing/2014/main" id="{F668FA89-7EB5-44E7-900A-E711A7B41EFA}"/>
              </a:ext>
            </a:extLst>
          </p:cNvPr>
          <p:cNvSpPr>
            <a:spLocks noGrp="1"/>
          </p:cNvSpPr>
          <p:nvPr>
            <p:ph idx="1"/>
          </p:nvPr>
        </p:nvSpPr>
        <p:spPr>
          <a:xfrm>
            <a:off x="2627785" y="973371"/>
            <a:ext cx="6079272" cy="5489918"/>
          </a:xfrm>
        </p:spPr>
        <p:txBody>
          <a:bodyPr>
            <a:normAutofit/>
          </a:bodyPr>
          <a:lstStyle/>
          <a:p>
            <a:pPr>
              <a:buFont typeface="Wingdings" panose="05000000000000000000" pitchFamily="2" charset="2"/>
              <a:buChar char="Ø"/>
            </a:pPr>
            <a:r>
              <a:rPr lang="da-DK" sz="4000" dirty="0"/>
              <a:t> </a:t>
            </a:r>
            <a:r>
              <a:rPr lang="da-DK" sz="3600" b="1" dirty="0"/>
              <a:t>Levn</a:t>
            </a:r>
          </a:p>
          <a:p>
            <a:pPr lvl="1">
              <a:buFont typeface="Wingdings" panose="05000000000000000000" pitchFamily="2" charset="2"/>
              <a:buChar char="§"/>
            </a:pPr>
            <a:r>
              <a:rPr lang="da-DK" sz="3200" dirty="0"/>
              <a:t>Levnslutning</a:t>
            </a:r>
          </a:p>
          <a:p>
            <a:pPr marL="201168" lvl="1" indent="0">
              <a:buNone/>
            </a:pPr>
            <a:endParaRPr lang="da-DK" sz="3600" dirty="0"/>
          </a:p>
          <a:p>
            <a:pPr marL="201168" lvl="1" indent="0">
              <a:buNone/>
            </a:pPr>
            <a:endParaRPr lang="da-DK" sz="3600" dirty="0"/>
          </a:p>
          <a:p>
            <a:pPr marL="201168" lvl="1" indent="0">
              <a:buNone/>
            </a:pPr>
            <a:endParaRPr lang="da-DK" sz="3600" dirty="0"/>
          </a:p>
          <a:p>
            <a:pPr>
              <a:buFont typeface="Wingdings" panose="05000000000000000000" pitchFamily="2" charset="2"/>
              <a:buChar char="Ø"/>
            </a:pPr>
            <a:r>
              <a:rPr lang="da-DK" sz="4000" dirty="0"/>
              <a:t> </a:t>
            </a:r>
            <a:r>
              <a:rPr lang="da-DK" sz="3600" b="1" dirty="0"/>
              <a:t>Beretning</a:t>
            </a:r>
          </a:p>
          <a:p>
            <a:pPr lvl="1">
              <a:buFont typeface="Wingdings" panose="05000000000000000000" pitchFamily="2" charset="2"/>
              <a:buChar char="§"/>
            </a:pPr>
            <a:r>
              <a:rPr lang="da-DK" sz="3200" dirty="0"/>
              <a:t>Beretningsslutning </a:t>
            </a:r>
          </a:p>
        </p:txBody>
      </p:sp>
      <p:grpSp>
        <p:nvGrpSpPr>
          <p:cNvPr id="8" name="Gruppe 7">
            <a:extLst>
              <a:ext uri="{FF2B5EF4-FFF2-40B4-BE49-F238E27FC236}">
                <a16:creationId xmlns:a16="http://schemas.microsoft.com/office/drawing/2014/main" id="{ABD58875-D6F8-498F-93FF-ED415BAF96F0}"/>
              </a:ext>
            </a:extLst>
          </p:cNvPr>
          <p:cNvGrpSpPr/>
          <p:nvPr/>
        </p:nvGrpSpPr>
        <p:grpSpPr>
          <a:xfrm>
            <a:off x="2755675" y="2354633"/>
            <a:ext cx="6150801" cy="1299210"/>
            <a:chOff x="552782" y="96589"/>
            <a:chExt cx="4770443" cy="730969"/>
          </a:xfrm>
        </p:grpSpPr>
        <p:sp>
          <p:nvSpPr>
            <p:cNvPr id="9" name="Ellipse 8">
              <a:extLst>
                <a:ext uri="{FF2B5EF4-FFF2-40B4-BE49-F238E27FC236}">
                  <a16:creationId xmlns:a16="http://schemas.microsoft.com/office/drawing/2014/main" id="{D1CF64AE-E0E4-413D-93B1-928D458493C2}"/>
                </a:ext>
              </a:extLst>
            </p:cNvPr>
            <p:cNvSpPr/>
            <p:nvPr/>
          </p:nvSpPr>
          <p:spPr>
            <a:xfrm>
              <a:off x="552782" y="106517"/>
              <a:ext cx="1759688" cy="721041"/>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da-DK"/>
            </a:p>
          </p:txBody>
        </p:sp>
        <p:sp>
          <p:nvSpPr>
            <p:cNvPr id="10" name="Ellipse 9">
              <a:extLst>
                <a:ext uri="{FF2B5EF4-FFF2-40B4-BE49-F238E27FC236}">
                  <a16:creationId xmlns:a16="http://schemas.microsoft.com/office/drawing/2014/main" id="{2B1F43C9-C056-4188-9854-97DEE4DDB700}"/>
                </a:ext>
              </a:extLst>
            </p:cNvPr>
            <p:cNvSpPr/>
            <p:nvPr/>
          </p:nvSpPr>
          <p:spPr>
            <a:xfrm>
              <a:off x="3114003" y="96589"/>
              <a:ext cx="2192702" cy="69646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da-DK"/>
            </a:p>
          </p:txBody>
        </p:sp>
        <p:sp>
          <p:nvSpPr>
            <p:cNvPr id="11" name="Tekstboks 8">
              <a:extLst>
                <a:ext uri="{FF2B5EF4-FFF2-40B4-BE49-F238E27FC236}">
                  <a16:creationId xmlns:a16="http://schemas.microsoft.com/office/drawing/2014/main" id="{2C773CC7-2538-4019-950C-0EF30B7277AF}"/>
                </a:ext>
              </a:extLst>
            </p:cNvPr>
            <p:cNvSpPr txBox="1"/>
            <p:nvPr/>
          </p:nvSpPr>
          <p:spPr>
            <a:xfrm>
              <a:off x="678952" y="305906"/>
              <a:ext cx="2191385" cy="398609"/>
            </a:xfrm>
            <a:prstGeom prst="rect">
              <a:avLst/>
            </a:prstGeom>
            <a:noFill/>
          </p:spPr>
          <p:txBody>
            <a:bodyPr wrap="square" rtlCol="0">
              <a:no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2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Historikeren</a:t>
              </a:r>
              <a:endParaRPr lang="da-DK" sz="1200" dirty="0">
                <a:effectLst/>
                <a:latin typeface="Times New Roman" panose="02020603050405020304" pitchFamily="18" charset="0"/>
                <a:ea typeface="Times New Roman" panose="02020603050405020304" pitchFamily="18" charset="0"/>
              </a:endParaRPr>
            </a:p>
          </p:txBody>
        </p:sp>
        <p:sp>
          <p:nvSpPr>
            <p:cNvPr id="12" name="Tekstboks 9">
              <a:extLst>
                <a:ext uri="{FF2B5EF4-FFF2-40B4-BE49-F238E27FC236}">
                  <a16:creationId xmlns:a16="http://schemas.microsoft.com/office/drawing/2014/main" id="{D0DF7CC6-8FE8-4ED4-948F-AB20AACEDBCB}"/>
                </a:ext>
              </a:extLst>
            </p:cNvPr>
            <p:cNvSpPr txBox="1"/>
            <p:nvPr/>
          </p:nvSpPr>
          <p:spPr>
            <a:xfrm>
              <a:off x="3432912" y="305906"/>
              <a:ext cx="1890313" cy="398475"/>
            </a:xfrm>
            <a:prstGeom prst="rect">
              <a:avLst/>
            </a:prstGeom>
            <a:noFill/>
          </p:spPr>
          <p:txBody>
            <a:bodyPr wrap="square" rtlCol="0">
              <a:no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2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Kilden = fortid</a:t>
              </a:r>
              <a:endParaRPr lang="da-DK" sz="2800" dirty="0">
                <a:effectLst/>
                <a:latin typeface="Times New Roman" panose="02020603050405020304" pitchFamily="18" charset="0"/>
                <a:ea typeface="Times New Roman" panose="02020603050405020304" pitchFamily="18" charset="0"/>
              </a:endParaRPr>
            </a:p>
          </p:txBody>
        </p:sp>
        <p:cxnSp>
          <p:nvCxnSpPr>
            <p:cNvPr id="13" name="Lige pilforbindelse 12">
              <a:extLst>
                <a:ext uri="{FF2B5EF4-FFF2-40B4-BE49-F238E27FC236}">
                  <a16:creationId xmlns:a16="http://schemas.microsoft.com/office/drawing/2014/main" id="{1CDD83B4-E501-448A-B41E-7B4F14592EA5}"/>
                </a:ext>
              </a:extLst>
            </p:cNvPr>
            <p:cNvCxnSpPr/>
            <p:nvPr/>
          </p:nvCxnSpPr>
          <p:spPr>
            <a:xfrm>
              <a:off x="2186683" y="457884"/>
              <a:ext cx="1080119"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grpSp>
        <p:nvGrpSpPr>
          <p:cNvPr id="15" name="Gruppe 14">
            <a:extLst>
              <a:ext uri="{FF2B5EF4-FFF2-40B4-BE49-F238E27FC236}">
                <a16:creationId xmlns:a16="http://schemas.microsoft.com/office/drawing/2014/main" id="{2F9418DF-3EAE-4079-865B-2D0E78D2476D}"/>
              </a:ext>
            </a:extLst>
          </p:cNvPr>
          <p:cNvGrpSpPr/>
          <p:nvPr/>
        </p:nvGrpSpPr>
        <p:grpSpPr>
          <a:xfrm>
            <a:off x="3696893" y="4952102"/>
            <a:ext cx="5416725" cy="1865054"/>
            <a:chOff x="552782" y="96589"/>
            <a:chExt cx="4809201" cy="1402896"/>
          </a:xfrm>
        </p:grpSpPr>
        <p:sp>
          <p:nvSpPr>
            <p:cNvPr id="16" name="Ellipse 15">
              <a:extLst>
                <a:ext uri="{FF2B5EF4-FFF2-40B4-BE49-F238E27FC236}">
                  <a16:creationId xmlns:a16="http://schemas.microsoft.com/office/drawing/2014/main" id="{298B8B24-D453-4A25-A8AD-7128B8681B22}"/>
                </a:ext>
              </a:extLst>
            </p:cNvPr>
            <p:cNvSpPr/>
            <p:nvPr/>
          </p:nvSpPr>
          <p:spPr>
            <a:xfrm>
              <a:off x="552782" y="106517"/>
              <a:ext cx="1759688" cy="721041"/>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da-DK"/>
            </a:p>
          </p:txBody>
        </p:sp>
        <p:sp>
          <p:nvSpPr>
            <p:cNvPr id="17" name="Ellipse 16">
              <a:extLst>
                <a:ext uri="{FF2B5EF4-FFF2-40B4-BE49-F238E27FC236}">
                  <a16:creationId xmlns:a16="http://schemas.microsoft.com/office/drawing/2014/main" id="{A5075C78-B0D9-475F-AB5A-655871973118}"/>
                </a:ext>
              </a:extLst>
            </p:cNvPr>
            <p:cNvSpPr/>
            <p:nvPr/>
          </p:nvSpPr>
          <p:spPr>
            <a:xfrm>
              <a:off x="3114003" y="96589"/>
              <a:ext cx="2192702" cy="69646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da-DK"/>
            </a:p>
          </p:txBody>
        </p:sp>
        <p:sp>
          <p:nvSpPr>
            <p:cNvPr id="19" name="Tekstboks 8">
              <a:extLst>
                <a:ext uri="{FF2B5EF4-FFF2-40B4-BE49-F238E27FC236}">
                  <a16:creationId xmlns:a16="http://schemas.microsoft.com/office/drawing/2014/main" id="{3E6C41BF-0245-4814-A6F6-0C714BC5E05C}"/>
                </a:ext>
              </a:extLst>
            </p:cNvPr>
            <p:cNvSpPr txBox="1"/>
            <p:nvPr/>
          </p:nvSpPr>
          <p:spPr>
            <a:xfrm>
              <a:off x="606367" y="282605"/>
              <a:ext cx="2191385" cy="398609"/>
            </a:xfrm>
            <a:prstGeom prst="rect">
              <a:avLst/>
            </a:prstGeom>
            <a:noFill/>
          </p:spPr>
          <p:txBody>
            <a:bodyPr wrap="square" rtlCol="0">
              <a:no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da-DK" sz="2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Historikeren</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kstboks 9">
              <a:extLst>
                <a:ext uri="{FF2B5EF4-FFF2-40B4-BE49-F238E27FC236}">
                  <a16:creationId xmlns:a16="http://schemas.microsoft.com/office/drawing/2014/main" id="{45479DDA-B569-401E-99EA-B3C2F093C23D}"/>
                </a:ext>
              </a:extLst>
            </p:cNvPr>
            <p:cNvSpPr txBox="1"/>
            <p:nvPr/>
          </p:nvSpPr>
          <p:spPr>
            <a:xfrm>
              <a:off x="3471670" y="255283"/>
              <a:ext cx="1890313" cy="398475"/>
            </a:xfrm>
            <a:prstGeom prst="rect">
              <a:avLst/>
            </a:prstGeom>
            <a:noFill/>
          </p:spPr>
          <p:txBody>
            <a:bodyPr wrap="square" rtlCol="0">
              <a:no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da-DK" sz="2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Fortiden</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3" name="Lige pilforbindelse 22">
              <a:extLst>
                <a:ext uri="{FF2B5EF4-FFF2-40B4-BE49-F238E27FC236}">
                  <a16:creationId xmlns:a16="http://schemas.microsoft.com/office/drawing/2014/main" id="{6E56CE21-3DB8-4EE7-9111-DC0D353631C5}"/>
                </a:ext>
              </a:extLst>
            </p:cNvPr>
            <p:cNvCxnSpPr>
              <a:cxnSpLocks/>
              <a:endCxn id="25" idx="1"/>
            </p:cNvCxnSpPr>
            <p:nvPr/>
          </p:nvCxnSpPr>
          <p:spPr>
            <a:xfrm>
              <a:off x="1302234" y="651234"/>
              <a:ext cx="934890" cy="50827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4" name="Ellipse 23">
              <a:extLst>
                <a:ext uri="{FF2B5EF4-FFF2-40B4-BE49-F238E27FC236}">
                  <a16:creationId xmlns:a16="http://schemas.microsoft.com/office/drawing/2014/main" id="{AC658952-EAF9-4F1C-B196-9F7CD0621703}"/>
                </a:ext>
              </a:extLst>
            </p:cNvPr>
            <p:cNvSpPr/>
            <p:nvPr/>
          </p:nvSpPr>
          <p:spPr>
            <a:xfrm>
              <a:off x="1953162" y="778444"/>
              <a:ext cx="1759688" cy="721041"/>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da-DK"/>
            </a:p>
          </p:txBody>
        </p:sp>
        <p:sp>
          <p:nvSpPr>
            <p:cNvPr id="25" name="Tekstboks 9">
              <a:extLst>
                <a:ext uri="{FF2B5EF4-FFF2-40B4-BE49-F238E27FC236}">
                  <a16:creationId xmlns:a16="http://schemas.microsoft.com/office/drawing/2014/main" id="{ECCBF4B3-5376-4D2D-A17B-8AB33B66226C}"/>
                </a:ext>
              </a:extLst>
            </p:cNvPr>
            <p:cNvSpPr txBox="1"/>
            <p:nvPr/>
          </p:nvSpPr>
          <p:spPr>
            <a:xfrm>
              <a:off x="2237124" y="833227"/>
              <a:ext cx="1405216" cy="652560"/>
            </a:xfrm>
            <a:prstGeom prst="rect">
              <a:avLst/>
            </a:prstGeom>
            <a:noFill/>
          </p:spPr>
          <p:txBody>
            <a:bodyPr wrap="square" rtlCol="0">
              <a:no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da-DK" sz="2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Kilden = beretning</a:t>
              </a:r>
              <a:endParaRPr lang="da-DK" sz="20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6" name="Lige pilforbindelse 25">
              <a:extLst>
                <a:ext uri="{FF2B5EF4-FFF2-40B4-BE49-F238E27FC236}">
                  <a16:creationId xmlns:a16="http://schemas.microsoft.com/office/drawing/2014/main" id="{A17B4975-9BAF-4482-B9B5-665EA9F63022}"/>
                </a:ext>
              </a:extLst>
            </p:cNvPr>
            <p:cNvCxnSpPr/>
            <p:nvPr/>
          </p:nvCxnSpPr>
          <p:spPr>
            <a:xfrm flipV="1">
              <a:off x="3283033" y="629231"/>
              <a:ext cx="696995" cy="42685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4431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8017DC-E254-4086-B717-0DB2AE15102D}"/>
              </a:ext>
            </a:extLst>
          </p:cNvPr>
          <p:cNvSpPr>
            <a:spLocks noGrp="1"/>
          </p:cNvSpPr>
          <p:nvPr>
            <p:ph type="title"/>
          </p:nvPr>
        </p:nvSpPr>
        <p:spPr/>
        <p:txBody>
          <a:bodyPr>
            <a:normAutofit/>
          </a:bodyPr>
          <a:lstStyle/>
          <a:p>
            <a:r>
              <a:rPr lang="da-DK" dirty="0"/>
              <a:t>Det funktionelle kildebegreb undersøger kildens </a:t>
            </a:r>
            <a:r>
              <a:rPr lang="da-DK" b="1" dirty="0"/>
              <a:t>funktion</a:t>
            </a:r>
          </a:p>
        </p:txBody>
      </p:sp>
      <p:sp>
        <p:nvSpPr>
          <p:cNvPr id="3" name="Pladsholder til indhold 2">
            <a:extLst>
              <a:ext uri="{FF2B5EF4-FFF2-40B4-BE49-F238E27FC236}">
                <a16:creationId xmlns:a16="http://schemas.microsoft.com/office/drawing/2014/main" id="{E230CD4D-9F41-4BA3-81EF-DDA91F479D93}"/>
              </a:ext>
            </a:extLst>
          </p:cNvPr>
          <p:cNvSpPr>
            <a:spLocks noGrp="1"/>
          </p:cNvSpPr>
          <p:nvPr>
            <p:ph idx="1"/>
          </p:nvPr>
        </p:nvSpPr>
        <p:spPr>
          <a:xfrm>
            <a:off x="358140" y="2060848"/>
            <a:ext cx="8750364" cy="4104456"/>
          </a:xfrm>
        </p:spPr>
        <p:txBody>
          <a:bodyPr/>
          <a:lstStyle/>
          <a:p>
            <a:pPr>
              <a:buFont typeface="Wingdings" panose="05000000000000000000" pitchFamily="2" charset="2"/>
              <a:buChar char="q"/>
            </a:pPr>
            <a:r>
              <a:rPr lang="da-DK" sz="2800" dirty="0"/>
              <a:t> koncentrer sig om bestemte områder af historien</a:t>
            </a:r>
          </a:p>
          <a:p>
            <a:pPr>
              <a:buFont typeface="Wingdings" panose="05000000000000000000" pitchFamily="2" charset="2"/>
              <a:buChar char="q"/>
            </a:pPr>
            <a:r>
              <a:rPr lang="da-DK" sz="2800" dirty="0"/>
              <a:t> 4 store og 2 mindre kasser = </a:t>
            </a:r>
            <a:r>
              <a:rPr lang="da-DK" sz="2800" b="1" u="sng" dirty="0"/>
              <a:t>genstandsfelter</a:t>
            </a:r>
            <a:r>
              <a:rPr lang="da-DK" sz="2800" dirty="0"/>
              <a:t>:</a:t>
            </a:r>
          </a:p>
          <a:p>
            <a:pPr marL="0" indent="0">
              <a:buNone/>
            </a:pPr>
            <a:endParaRPr lang="da-DK" dirty="0"/>
          </a:p>
        </p:txBody>
      </p:sp>
      <p:pic>
        <p:nvPicPr>
          <p:cNvPr id="4" name="Billede 3">
            <a:extLst>
              <a:ext uri="{FF2B5EF4-FFF2-40B4-BE49-F238E27FC236}">
                <a16:creationId xmlns:a16="http://schemas.microsoft.com/office/drawing/2014/main" id="{60B5C4A9-53C2-4879-BAB1-5140F7324127}"/>
              </a:ext>
            </a:extLst>
          </p:cNvPr>
          <p:cNvPicPr>
            <a:picLocks noChangeAspect="1"/>
          </p:cNvPicPr>
          <p:nvPr/>
        </p:nvPicPr>
        <p:blipFill>
          <a:blip r:embed="rId2"/>
          <a:stretch>
            <a:fillRect/>
          </a:stretch>
        </p:blipFill>
        <p:spPr>
          <a:xfrm>
            <a:off x="344735" y="3573016"/>
            <a:ext cx="6132111" cy="2389683"/>
          </a:xfrm>
          <a:prstGeom prst="rect">
            <a:avLst/>
          </a:prstGeom>
        </p:spPr>
      </p:pic>
      <p:sp>
        <p:nvSpPr>
          <p:cNvPr id="5" name="Tekstfelt 4">
            <a:extLst>
              <a:ext uri="{FF2B5EF4-FFF2-40B4-BE49-F238E27FC236}">
                <a16:creationId xmlns:a16="http://schemas.microsoft.com/office/drawing/2014/main" id="{05D1C20B-EFA4-4635-8BA7-12FE1FA6EB99}"/>
              </a:ext>
            </a:extLst>
          </p:cNvPr>
          <p:cNvSpPr txBox="1"/>
          <p:nvPr/>
        </p:nvSpPr>
        <p:spPr>
          <a:xfrm>
            <a:off x="6602940" y="3831862"/>
            <a:ext cx="2232086" cy="1569660"/>
          </a:xfrm>
          <a:prstGeom prst="rect">
            <a:avLst/>
          </a:prstGeom>
          <a:noFill/>
          <a:ln w="92075" cmpd="thickThin">
            <a:solidFill>
              <a:schemeClr val="accent1"/>
            </a:solidFill>
          </a:ln>
        </p:spPr>
        <p:txBody>
          <a:bodyPr wrap="none" rtlCol="0">
            <a:spAutoFit/>
          </a:bodyPr>
          <a:lstStyle/>
          <a:p>
            <a:r>
              <a:rPr lang="da-DK" sz="3200" dirty="0"/>
              <a:t>Plus:</a:t>
            </a:r>
          </a:p>
          <a:p>
            <a:pPr marL="457200" indent="-457200">
              <a:buFont typeface="Wingdings" panose="05000000000000000000" pitchFamily="2" charset="2"/>
              <a:buChar char="v"/>
            </a:pPr>
            <a:r>
              <a:rPr lang="da-DK" sz="3200" dirty="0"/>
              <a:t>Teknologi</a:t>
            </a:r>
          </a:p>
          <a:p>
            <a:pPr marL="457200" indent="-457200">
              <a:buFont typeface="Wingdings" panose="05000000000000000000" pitchFamily="2" charset="2"/>
              <a:buChar char="v"/>
            </a:pPr>
            <a:r>
              <a:rPr lang="da-DK" sz="3200" dirty="0"/>
              <a:t>Geografi</a:t>
            </a:r>
          </a:p>
        </p:txBody>
      </p:sp>
    </p:spTree>
    <p:extLst>
      <p:ext uri="{BB962C8B-B14F-4D97-AF65-F5344CB8AC3E}">
        <p14:creationId xmlns:p14="http://schemas.microsoft.com/office/powerpoint/2010/main" val="1065706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A48EDF-CB81-41E0-9D69-40E1C3305DED}"/>
              </a:ext>
            </a:extLst>
          </p:cNvPr>
          <p:cNvSpPr>
            <a:spLocks noGrp="1"/>
          </p:cNvSpPr>
          <p:nvPr>
            <p:ph type="title"/>
          </p:nvPr>
        </p:nvSpPr>
        <p:spPr/>
        <p:txBody>
          <a:bodyPr/>
          <a:lstStyle/>
          <a:p>
            <a:r>
              <a:rPr lang="da-DK" dirty="0"/>
              <a:t>De 4 store genstandsfelter</a:t>
            </a:r>
          </a:p>
        </p:txBody>
      </p:sp>
      <p:sp>
        <p:nvSpPr>
          <p:cNvPr id="3" name="Pladsholder til indhold 2">
            <a:extLst>
              <a:ext uri="{FF2B5EF4-FFF2-40B4-BE49-F238E27FC236}">
                <a16:creationId xmlns:a16="http://schemas.microsoft.com/office/drawing/2014/main" id="{B5F2FE48-403A-4857-9EE6-1A0C1F9D88B6}"/>
              </a:ext>
            </a:extLst>
          </p:cNvPr>
          <p:cNvSpPr>
            <a:spLocks noGrp="1"/>
          </p:cNvSpPr>
          <p:nvPr>
            <p:ph idx="1"/>
          </p:nvPr>
        </p:nvSpPr>
        <p:spPr>
          <a:xfrm>
            <a:off x="350520" y="2060849"/>
            <a:ext cx="8382000" cy="4176464"/>
          </a:xfrm>
        </p:spPr>
        <p:txBody>
          <a:bodyPr>
            <a:normAutofit/>
          </a:bodyPr>
          <a:lstStyle/>
          <a:p>
            <a:pPr>
              <a:buFont typeface="Wingdings" panose="05000000000000000000" pitchFamily="2" charset="2"/>
              <a:buChar char="ü"/>
            </a:pPr>
            <a:r>
              <a:rPr lang="da-DK" sz="2400" b="1" i="1" dirty="0"/>
              <a:t>Politik</a:t>
            </a:r>
            <a:r>
              <a:rPr lang="da-DK" sz="2400" dirty="0"/>
              <a:t>: om </a:t>
            </a:r>
            <a:r>
              <a:rPr lang="da-DK" sz="2400" b="1" u="sng" dirty="0"/>
              <a:t>magtrelationer</a:t>
            </a:r>
            <a:r>
              <a:rPr lang="da-DK" sz="2400" dirty="0"/>
              <a:t> mellem personer, grupper eller nationer og arbejdet for disses </a:t>
            </a:r>
            <a:r>
              <a:rPr lang="da-DK" sz="2400" b="1" u="sng" dirty="0"/>
              <a:t>interesser</a:t>
            </a:r>
            <a:r>
              <a:rPr lang="da-DK" sz="2400" dirty="0"/>
              <a:t>.</a:t>
            </a:r>
          </a:p>
          <a:p>
            <a:pPr>
              <a:buFont typeface="Wingdings" panose="05000000000000000000" pitchFamily="2" charset="2"/>
              <a:buChar char="ü"/>
            </a:pPr>
            <a:r>
              <a:rPr lang="da-DK" sz="2400" b="1" i="1" dirty="0"/>
              <a:t>Økonomi</a:t>
            </a:r>
            <a:r>
              <a:rPr lang="da-DK" sz="2400" dirty="0"/>
              <a:t>: elementer som handel, produktion og arbejdsmarked. Der er her tale om </a:t>
            </a:r>
            <a:r>
              <a:rPr lang="da-DK" sz="2400" b="1" u="sng" dirty="0"/>
              <a:t>økonomi på et større strukturelt plan </a:t>
            </a:r>
            <a:r>
              <a:rPr lang="da-DK" sz="2400" dirty="0"/>
              <a:t>- fx økonomisk politik - og ikke individers økonomiske råderum.</a:t>
            </a:r>
          </a:p>
          <a:p>
            <a:pPr>
              <a:buFont typeface="Wingdings" panose="05000000000000000000" pitchFamily="2" charset="2"/>
              <a:buChar char="ü"/>
            </a:pPr>
            <a:r>
              <a:rPr lang="da-DK" sz="2400" b="1" i="1" dirty="0"/>
              <a:t>Kultur</a:t>
            </a:r>
            <a:r>
              <a:rPr lang="da-DK" sz="2400" dirty="0"/>
              <a:t>: gruppers </a:t>
            </a:r>
            <a:r>
              <a:rPr lang="da-DK" sz="2400" b="1" u="sng" dirty="0"/>
              <a:t>sprog, historie, traditioner</a:t>
            </a:r>
            <a:r>
              <a:rPr lang="da-DK" sz="2400" dirty="0"/>
              <a:t>, men også filosofiske strømninger, </a:t>
            </a:r>
            <a:r>
              <a:rPr lang="da-DK" sz="2400" b="1" u="sng" dirty="0"/>
              <a:t>religion, identitet og mentalitet </a:t>
            </a:r>
            <a:endParaRPr lang="da-DK" sz="2400" u="sng" dirty="0"/>
          </a:p>
          <a:p>
            <a:pPr>
              <a:buFont typeface="Wingdings" panose="05000000000000000000" pitchFamily="2" charset="2"/>
              <a:buChar char="ü"/>
            </a:pPr>
            <a:r>
              <a:rPr lang="da-DK" sz="2400" b="1" i="1" dirty="0"/>
              <a:t>Sociale forhold</a:t>
            </a:r>
            <a:r>
              <a:rPr lang="da-DK" sz="2400" dirty="0"/>
              <a:t>: om </a:t>
            </a:r>
            <a:r>
              <a:rPr lang="da-DK" sz="2400" b="1" u="sng" dirty="0"/>
              <a:t>levevilkår</a:t>
            </a:r>
            <a:r>
              <a:rPr lang="da-DK" sz="2400" u="sng" dirty="0"/>
              <a:t>, </a:t>
            </a:r>
            <a:r>
              <a:rPr lang="da-DK" sz="2400" b="1" u="sng" dirty="0"/>
              <a:t>fysiske forhold </a:t>
            </a:r>
            <a:r>
              <a:rPr lang="da-DK" sz="2400" dirty="0"/>
              <a:t>og </a:t>
            </a:r>
            <a:r>
              <a:rPr lang="da-DK" sz="2400" b="1" u="sng" dirty="0"/>
              <a:t>rettigheder</a:t>
            </a:r>
            <a:r>
              <a:rPr lang="da-DK" sz="2400" dirty="0"/>
              <a:t> for bestemte individer  eller grupperinger i et samfund (fx stænder, klasser og/eller ligestilling).</a:t>
            </a:r>
          </a:p>
        </p:txBody>
      </p:sp>
    </p:spTree>
    <p:extLst>
      <p:ext uri="{BB962C8B-B14F-4D97-AF65-F5344CB8AC3E}">
        <p14:creationId xmlns:p14="http://schemas.microsoft.com/office/powerpoint/2010/main" val="3820831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838C66-7FAF-48C7-B662-0E8EB2FC531B}"/>
              </a:ext>
            </a:extLst>
          </p:cNvPr>
          <p:cNvSpPr>
            <a:spLocks noGrp="1"/>
          </p:cNvSpPr>
          <p:nvPr>
            <p:ph type="title"/>
          </p:nvPr>
        </p:nvSpPr>
        <p:spPr/>
        <p:txBody>
          <a:bodyPr/>
          <a:lstStyle/>
          <a:p>
            <a:r>
              <a:rPr lang="da-DK" dirty="0"/>
              <a:t>Klassisk </a:t>
            </a:r>
            <a:r>
              <a:rPr lang="da-DK" b="1" dirty="0"/>
              <a:t>Kildekritik</a:t>
            </a:r>
          </a:p>
        </p:txBody>
      </p:sp>
      <p:sp>
        <p:nvSpPr>
          <p:cNvPr id="4" name="Pladsholder til tekst 3">
            <a:extLst>
              <a:ext uri="{FF2B5EF4-FFF2-40B4-BE49-F238E27FC236}">
                <a16:creationId xmlns:a16="http://schemas.microsoft.com/office/drawing/2014/main" id="{E7FFD5DF-F3B9-440E-9A0A-BCAA70D6B06B}"/>
              </a:ext>
            </a:extLst>
          </p:cNvPr>
          <p:cNvSpPr>
            <a:spLocks noGrp="1"/>
          </p:cNvSpPr>
          <p:nvPr>
            <p:ph type="body" idx="1"/>
          </p:nvPr>
        </p:nvSpPr>
        <p:spPr/>
        <p:txBody>
          <a:bodyPr>
            <a:normAutofit/>
          </a:bodyPr>
          <a:lstStyle/>
          <a:p>
            <a:r>
              <a:rPr lang="da-DK" sz="3200" dirty="0" err="1"/>
              <a:t>OPhavssituation</a:t>
            </a:r>
            <a:endParaRPr lang="da-DK" sz="3200" dirty="0"/>
          </a:p>
        </p:txBody>
      </p:sp>
      <p:sp>
        <p:nvSpPr>
          <p:cNvPr id="5" name="Pladsholder til indhold 4">
            <a:extLst>
              <a:ext uri="{FF2B5EF4-FFF2-40B4-BE49-F238E27FC236}">
                <a16:creationId xmlns:a16="http://schemas.microsoft.com/office/drawing/2014/main" id="{15B42CC4-49BA-4DC6-8C00-7B8D23423415}"/>
              </a:ext>
            </a:extLst>
          </p:cNvPr>
          <p:cNvSpPr>
            <a:spLocks noGrp="1"/>
          </p:cNvSpPr>
          <p:nvPr>
            <p:ph sz="half" idx="2"/>
          </p:nvPr>
        </p:nvSpPr>
        <p:spPr>
          <a:xfrm>
            <a:off x="822960" y="2582334"/>
            <a:ext cx="3703320" cy="3654977"/>
          </a:xfrm>
        </p:spPr>
        <p:txBody>
          <a:bodyPr>
            <a:normAutofit/>
          </a:bodyPr>
          <a:lstStyle/>
          <a:p>
            <a:pPr>
              <a:buFont typeface="Wingdings" panose="05000000000000000000" pitchFamily="2" charset="2"/>
              <a:buChar char="ü"/>
            </a:pPr>
            <a:r>
              <a:rPr lang="da-DK" dirty="0"/>
              <a:t>  </a:t>
            </a:r>
            <a:r>
              <a:rPr lang="da-DK" sz="2800" dirty="0"/>
              <a:t>kildetype</a:t>
            </a:r>
          </a:p>
          <a:p>
            <a:pPr>
              <a:buFont typeface="Wingdings" panose="05000000000000000000" pitchFamily="2" charset="2"/>
              <a:buChar char="ü"/>
            </a:pPr>
            <a:r>
              <a:rPr lang="da-DK" sz="2800" dirty="0"/>
              <a:t> datering</a:t>
            </a:r>
          </a:p>
          <a:p>
            <a:pPr>
              <a:buFont typeface="Wingdings" panose="05000000000000000000" pitchFamily="2" charset="2"/>
              <a:buChar char="ü"/>
            </a:pPr>
            <a:r>
              <a:rPr lang="da-DK" sz="2800" dirty="0"/>
              <a:t> afsender</a:t>
            </a:r>
          </a:p>
          <a:p>
            <a:pPr>
              <a:buFont typeface="Wingdings" panose="05000000000000000000" pitchFamily="2" charset="2"/>
              <a:buChar char="ü"/>
            </a:pPr>
            <a:r>
              <a:rPr lang="da-DK" sz="2800" dirty="0"/>
              <a:t> modtager</a:t>
            </a:r>
          </a:p>
          <a:p>
            <a:pPr>
              <a:buFont typeface="Wingdings" panose="05000000000000000000" pitchFamily="2" charset="2"/>
              <a:buChar char="ü"/>
            </a:pPr>
            <a:r>
              <a:rPr lang="da-DK" sz="2800" dirty="0"/>
              <a:t> historisk kontekst</a:t>
            </a:r>
          </a:p>
          <a:p>
            <a:pPr>
              <a:buFont typeface="Wingdings" panose="05000000000000000000" pitchFamily="2" charset="2"/>
              <a:buChar char="ü"/>
            </a:pPr>
            <a:r>
              <a:rPr lang="da-DK" sz="2800" dirty="0"/>
              <a:t> repræsentativitet</a:t>
            </a:r>
          </a:p>
          <a:p>
            <a:pPr>
              <a:buFont typeface="Wingdings" panose="05000000000000000000" pitchFamily="2" charset="2"/>
              <a:buChar char="ü"/>
            </a:pPr>
            <a:endParaRPr lang="da-DK" dirty="0"/>
          </a:p>
        </p:txBody>
      </p:sp>
      <p:sp>
        <p:nvSpPr>
          <p:cNvPr id="6" name="Pladsholder til tekst 5">
            <a:extLst>
              <a:ext uri="{FF2B5EF4-FFF2-40B4-BE49-F238E27FC236}">
                <a16:creationId xmlns:a16="http://schemas.microsoft.com/office/drawing/2014/main" id="{1A3D1B3E-6C3C-43E3-AD48-F4277C820A3B}"/>
              </a:ext>
            </a:extLst>
          </p:cNvPr>
          <p:cNvSpPr>
            <a:spLocks noGrp="1"/>
          </p:cNvSpPr>
          <p:nvPr>
            <p:ph type="body" sz="quarter" idx="3"/>
          </p:nvPr>
        </p:nvSpPr>
        <p:spPr/>
        <p:txBody>
          <a:bodyPr>
            <a:normAutofit/>
          </a:bodyPr>
          <a:lstStyle/>
          <a:p>
            <a:r>
              <a:rPr lang="da-DK" sz="3200" dirty="0"/>
              <a:t>Indholdsanalyse</a:t>
            </a:r>
          </a:p>
        </p:txBody>
      </p:sp>
      <p:sp>
        <p:nvSpPr>
          <p:cNvPr id="7" name="Pladsholder til indhold 6">
            <a:extLst>
              <a:ext uri="{FF2B5EF4-FFF2-40B4-BE49-F238E27FC236}">
                <a16:creationId xmlns:a16="http://schemas.microsoft.com/office/drawing/2014/main" id="{14968133-A6AD-474D-9661-6860F717917F}"/>
              </a:ext>
            </a:extLst>
          </p:cNvPr>
          <p:cNvSpPr>
            <a:spLocks noGrp="1"/>
          </p:cNvSpPr>
          <p:nvPr>
            <p:ph sz="quarter" idx="4"/>
          </p:nvPr>
        </p:nvSpPr>
        <p:spPr/>
        <p:txBody>
          <a:bodyPr>
            <a:normAutofit/>
          </a:bodyPr>
          <a:lstStyle/>
          <a:p>
            <a:pPr>
              <a:buFont typeface="Wingdings" panose="05000000000000000000" pitchFamily="2" charset="2"/>
              <a:buChar char="ü"/>
            </a:pPr>
            <a:r>
              <a:rPr lang="da-DK" sz="2800" dirty="0"/>
              <a:t> indhold </a:t>
            </a:r>
          </a:p>
          <a:p>
            <a:pPr>
              <a:buFont typeface="Wingdings" panose="05000000000000000000" pitchFamily="2" charset="2"/>
              <a:buChar char="ü"/>
            </a:pPr>
            <a:r>
              <a:rPr lang="da-DK" sz="2800" dirty="0"/>
              <a:t> formål</a:t>
            </a:r>
          </a:p>
          <a:p>
            <a:pPr>
              <a:buFont typeface="Wingdings" panose="05000000000000000000" pitchFamily="2" charset="2"/>
              <a:buChar char="ü"/>
            </a:pPr>
            <a:r>
              <a:rPr lang="da-DK" sz="2800" dirty="0"/>
              <a:t> tendens</a:t>
            </a:r>
          </a:p>
          <a:p>
            <a:pPr>
              <a:buFont typeface="Wingdings" panose="05000000000000000000" pitchFamily="2" charset="2"/>
              <a:buChar char="ü"/>
            </a:pPr>
            <a:r>
              <a:rPr lang="da-DK" sz="2800" dirty="0"/>
              <a:t> troværdighed</a:t>
            </a:r>
          </a:p>
          <a:p>
            <a:pPr>
              <a:buFont typeface="Wingdings" panose="05000000000000000000" pitchFamily="2" charset="2"/>
              <a:buChar char="ü"/>
            </a:pPr>
            <a:r>
              <a:rPr lang="da-DK" sz="2800" dirty="0"/>
              <a:t> relevans, brugbarhed</a:t>
            </a:r>
          </a:p>
          <a:p>
            <a:pPr>
              <a:buFont typeface="Wingdings" panose="05000000000000000000" pitchFamily="2" charset="2"/>
              <a:buChar char="ü"/>
            </a:pPr>
            <a:r>
              <a:rPr lang="da-DK" sz="2800" dirty="0"/>
              <a:t> fortolkning, vurdering </a:t>
            </a:r>
          </a:p>
        </p:txBody>
      </p:sp>
    </p:spTree>
    <p:extLst>
      <p:ext uri="{BB962C8B-B14F-4D97-AF65-F5344CB8AC3E}">
        <p14:creationId xmlns:p14="http://schemas.microsoft.com/office/powerpoint/2010/main" val="447663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52708" y="116632"/>
            <a:ext cx="7807724" cy="1484116"/>
          </a:xfrm>
        </p:spPr>
        <p:txBody>
          <a:bodyPr>
            <a:normAutofit/>
          </a:bodyPr>
          <a:lstStyle/>
          <a:p>
            <a:r>
              <a:rPr lang="da-DK" dirty="0"/>
              <a:t>Kildekritikkens basale spørgsmål 1. = Ophavssituation</a:t>
            </a:r>
          </a:p>
        </p:txBody>
      </p:sp>
      <p:sp>
        <p:nvSpPr>
          <p:cNvPr id="3" name="Pladsholder til indhold 2"/>
          <p:cNvSpPr>
            <a:spLocks noGrp="1"/>
          </p:cNvSpPr>
          <p:nvPr>
            <p:ph sz="quarter" idx="1"/>
          </p:nvPr>
        </p:nvSpPr>
        <p:spPr>
          <a:xfrm>
            <a:off x="320537" y="1844824"/>
            <a:ext cx="8415959" cy="4608512"/>
          </a:xfrm>
        </p:spPr>
        <p:txBody>
          <a:bodyPr>
            <a:normAutofit fontScale="92500" lnSpcReduction="10000"/>
          </a:bodyPr>
          <a:lstStyle/>
          <a:p>
            <a:r>
              <a:rPr lang="da-DK" sz="2400" dirty="0"/>
              <a:t>1. Hvilken </a:t>
            </a:r>
            <a:r>
              <a:rPr lang="da-DK" sz="2400" b="1" dirty="0"/>
              <a:t>kildetype</a:t>
            </a:r>
            <a:r>
              <a:rPr lang="da-DK" sz="2400" dirty="0"/>
              <a:t>?: skriftlig (beretning) – ikke-skriftlig (levn); dokument (lovtekst, </a:t>
            </a:r>
            <a:r>
              <a:rPr lang="da-DK" sz="2400" dirty="0" err="1"/>
              <a:t>retsdokument</a:t>
            </a:r>
            <a:r>
              <a:rPr lang="da-DK" sz="2400" dirty="0"/>
              <a:t>) – fortællende beretning (brev, tale, osv.) – hvad er undersøgelsens fokus: </a:t>
            </a:r>
            <a:r>
              <a:rPr lang="da-DK" sz="2400" b="1" dirty="0"/>
              <a:t>levnslutning eller beretningsslutning?</a:t>
            </a:r>
          </a:p>
          <a:p>
            <a:r>
              <a:rPr lang="da-DK" sz="2400" b="1" dirty="0"/>
              <a:t>2. Afsender</a:t>
            </a:r>
            <a:r>
              <a:rPr lang="da-DK" sz="2400" dirty="0"/>
              <a:t> – hvem er forfatteren? Er han/hun </a:t>
            </a:r>
            <a:r>
              <a:rPr lang="da-DK" sz="2400" b="1" dirty="0"/>
              <a:t>repræsentativ</a:t>
            </a:r>
            <a:r>
              <a:rPr lang="da-DK" sz="2400" dirty="0"/>
              <a:t> for sine udsagn? </a:t>
            </a:r>
            <a:r>
              <a:rPr lang="da-DK" sz="2400" b="1" dirty="0"/>
              <a:t>Institutionel</a:t>
            </a:r>
            <a:r>
              <a:rPr lang="da-DK" sz="2400" dirty="0"/>
              <a:t> – </a:t>
            </a:r>
            <a:r>
              <a:rPr lang="da-DK" sz="2400" b="1" dirty="0"/>
              <a:t>personlig</a:t>
            </a:r>
            <a:r>
              <a:rPr lang="da-DK" sz="2400" dirty="0"/>
              <a:t>?</a:t>
            </a:r>
          </a:p>
          <a:p>
            <a:pPr lvl="1"/>
            <a:r>
              <a:rPr lang="da-DK" sz="2400" i="1" dirty="0"/>
              <a:t>Hvis </a:t>
            </a:r>
            <a:r>
              <a:rPr lang="da-DK" sz="2400" b="1" i="1" dirty="0"/>
              <a:t>ikke dokument</a:t>
            </a:r>
            <a:r>
              <a:rPr lang="da-DK" sz="2400" i="1" dirty="0"/>
              <a:t>: førstehånds (øjenvidne) – andenhånds (ikke-øjenvidne)</a:t>
            </a:r>
          </a:p>
          <a:p>
            <a:r>
              <a:rPr lang="da-DK" sz="2400" b="1" dirty="0"/>
              <a:t>3. Datering</a:t>
            </a:r>
            <a:r>
              <a:rPr lang="da-DK" sz="2400" dirty="0"/>
              <a:t> – hvornår er kilden nedskrevet? Samtidigt eller senere?</a:t>
            </a:r>
          </a:p>
          <a:p>
            <a:pPr lvl="1"/>
            <a:r>
              <a:rPr lang="da-DK" sz="2400" b="1" dirty="0"/>
              <a:t>Primær</a:t>
            </a:r>
            <a:r>
              <a:rPr lang="da-DK" sz="2400" dirty="0"/>
              <a:t> – </a:t>
            </a:r>
            <a:r>
              <a:rPr lang="da-DK" sz="2400" b="1" dirty="0"/>
              <a:t>sekundær</a:t>
            </a:r>
            <a:r>
              <a:rPr lang="da-DK" sz="2400" dirty="0"/>
              <a:t>? </a:t>
            </a:r>
          </a:p>
          <a:p>
            <a:r>
              <a:rPr lang="da-DK" sz="2400" b="1" dirty="0"/>
              <a:t>4. Modtager</a:t>
            </a:r>
            <a:r>
              <a:rPr lang="da-DK" sz="2400" dirty="0"/>
              <a:t> – hvem er kilden skrevet til? (sig aldrig: ”til alle”) </a:t>
            </a:r>
            <a:r>
              <a:rPr lang="da-DK" sz="2400" b="1" dirty="0"/>
              <a:t>Offentlig</a:t>
            </a:r>
            <a:r>
              <a:rPr lang="da-DK" sz="2400" dirty="0"/>
              <a:t> – </a:t>
            </a:r>
            <a:r>
              <a:rPr lang="da-DK" sz="2400" b="1" dirty="0"/>
              <a:t>fortrolig</a:t>
            </a:r>
            <a:r>
              <a:rPr lang="da-DK" sz="2400" dirty="0"/>
              <a:t>?</a:t>
            </a:r>
          </a:p>
          <a:p>
            <a:r>
              <a:rPr lang="da-DK" sz="2400" dirty="0"/>
              <a:t>5. Kildens </a:t>
            </a:r>
            <a:r>
              <a:rPr lang="da-DK" sz="2400" b="1" dirty="0"/>
              <a:t>kontekst</a:t>
            </a:r>
            <a:r>
              <a:rPr lang="da-DK" sz="2400" dirty="0"/>
              <a:t> – den tid, som den indgår i = historisk sammenhæng, historisk periode</a:t>
            </a:r>
          </a:p>
        </p:txBody>
      </p:sp>
    </p:spTree>
    <p:extLst>
      <p:ext uri="{BB962C8B-B14F-4D97-AF65-F5344CB8AC3E}">
        <p14:creationId xmlns:p14="http://schemas.microsoft.com/office/powerpoint/2010/main" val="4212144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260648"/>
            <a:ext cx="7819459" cy="1291827"/>
          </a:xfrm>
        </p:spPr>
        <p:txBody>
          <a:bodyPr>
            <a:normAutofit/>
          </a:bodyPr>
          <a:lstStyle/>
          <a:p>
            <a:pPr algn="ctr"/>
            <a:r>
              <a:rPr lang="da-DK" dirty="0"/>
              <a:t>Skriftlige kilder</a:t>
            </a:r>
          </a:p>
        </p:txBody>
      </p:sp>
      <p:sp>
        <p:nvSpPr>
          <p:cNvPr id="3" name="Pladsholder til indhold 2"/>
          <p:cNvSpPr>
            <a:spLocks noGrp="1"/>
          </p:cNvSpPr>
          <p:nvPr>
            <p:ph sz="half" idx="1"/>
          </p:nvPr>
        </p:nvSpPr>
        <p:spPr>
          <a:xfrm>
            <a:off x="323528" y="1748709"/>
            <a:ext cx="3851413" cy="4183299"/>
          </a:xfrm>
        </p:spPr>
        <p:txBody>
          <a:bodyPr>
            <a:noAutofit/>
          </a:bodyPr>
          <a:lstStyle/>
          <a:p>
            <a:pPr>
              <a:buNone/>
            </a:pPr>
            <a:r>
              <a:rPr lang="da-DK" sz="2400" u="sng" dirty="0"/>
              <a:t>Dokumenter (gruppe for sig selv)</a:t>
            </a:r>
          </a:p>
          <a:p>
            <a:pPr>
              <a:buFont typeface="Arial" panose="020B0604020202020204" pitchFamily="34" charset="0"/>
              <a:buChar char="•"/>
            </a:pPr>
            <a:r>
              <a:rPr lang="da-DK" sz="2100" dirty="0"/>
              <a:t> rets-stiftende = juridisk gældende</a:t>
            </a:r>
          </a:p>
          <a:p>
            <a:pPr>
              <a:buFont typeface="Arial" panose="020B0604020202020204" pitchFamily="34" charset="0"/>
              <a:buChar char="•"/>
            </a:pPr>
            <a:r>
              <a:rPr lang="da-DK" sz="2100" dirty="0"/>
              <a:t> fremadrettet</a:t>
            </a:r>
          </a:p>
          <a:p>
            <a:pPr marL="0" indent="0">
              <a:buNone/>
            </a:pPr>
            <a:r>
              <a:rPr lang="da-DK" sz="2100" b="1" u="sng" dirty="0"/>
              <a:t>Eksempler:</a:t>
            </a:r>
          </a:p>
          <a:p>
            <a:r>
              <a:rPr lang="da-DK" sz="2100" dirty="0"/>
              <a:t>Lovtekster,  Testamente, Erklæringer (Hensigtserklæring), Traktater  </a:t>
            </a:r>
          </a:p>
          <a:p>
            <a:pPr marL="0" indent="0">
              <a:buNone/>
            </a:pPr>
            <a:r>
              <a:rPr lang="da-DK" sz="2700" dirty="0">
                <a:highlight>
                  <a:srgbClr val="FFFF00"/>
                </a:highlight>
              </a:rPr>
              <a:t>Kilden var først, handlingen skete senere.</a:t>
            </a:r>
          </a:p>
        </p:txBody>
      </p:sp>
      <p:sp>
        <p:nvSpPr>
          <p:cNvPr id="4" name="Pladsholder til indhold 3"/>
          <p:cNvSpPr>
            <a:spLocks noGrp="1"/>
          </p:cNvSpPr>
          <p:nvPr>
            <p:ph sz="half" idx="2"/>
          </p:nvPr>
        </p:nvSpPr>
        <p:spPr>
          <a:xfrm>
            <a:off x="4537489" y="1748709"/>
            <a:ext cx="4452068" cy="4560611"/>
          </a:xfrm>
        </p:spPr>
        <p:txBody>
          <a:bodyPr>
            <a:normAutofit/>
          </a:bodyPr>
          <a:lstStyle/>
          <a:p>
            <a:pPr>
              <a:buNone/>
            </a:pPr>
            <a:r>
              <a:rPr lang="da-DK" sz="3000" u="sng" dirty="0"/>
              <a:t>Fortællende beretninger </a:t>
            </a:r>
          </a:p>
          <a:p>
            <a:pPr>
              <a:buFont typeface="Arial" panose="020B0604020202020204" pitchFamily="34" charset="0"/>
              <a:buChar char="•"/>
            </a:pPr>
            <a:r>
              <a:rPr lang="da-DK" sz="2550" dirty="0"/>
              <a:t> </a:t>
            </a:r>
            <a:r>
              <a:rPr lang="da-DK" sz="2400" dirty="0"/>
              <a:t>påstand om et forløb, handling</a:t>
            </a:r>
          </a:p>
          <a:p>
            <a:pPr>
              <a:buFont typeface="Arial" panose="020B0604020202020204" pitchFamily="34" charset="0"/>
              <a:buChar char="•"/>
            </a:pPr>
            <a:r>
              <a:rPr lang="da-DK" sz="2400" dirty="0"/>
              <a:t> fortællende form, menneskeskabt(!)</a:t>
            </a:r>
          </a:p>
          <a:p>
            <a:pPr>
              <a:buFont typeface="Arial" panose="020B0604020202020204" pitchFamily="34" charset="0"/>
              <a:buChar char="•"/>
            </a:pPr>
            <a:r>
              <a:rPr lang="da-DK" sz="2550" dirty="0"/>
              <a:t>  </a:t>
            </a:r>
            <a:r>
              <a:rPr lang="da-DK" sz="2550" u="sng" dirty="0"/>
              <a:t>ingen sandhedsgaranti!</a:t>
            </a:r>
          </a:p>
          <a:p>
            <a:pPr>
              <a:buFont typeface="Arial" panose="020B0604020202020204" pitchFamily="34" charset="0"/>
              <a:buChar char="•"/>
            </a:pPr>
            <a:r>
              <a:rPr lang="da-DK" sz="2550" dirty="0"/>
              <a:t>  bagudrettet</a:t>
            </a:r>
          </a:p>
          <a:p>
            <a:pPr marL="0" indent="0">
              <a:buNone/>
            </a:pPr>
            <a:r>
              <a:rPr lang="da-DK" sz="2250" u="sng" dirty="0"/>
              <a:t>Eksempler: </a:t>
            </a:r>
            <a:r>
              <a:rPr lang="da-DK" sz="1950" dirty="0"/>
              <a:t>Avisartikel, Dagbog, Personlige beretninger,  Rejsebeskrivelser</a:t>
            </a:r>
          </a:p>
          <a:p>
            <a:pPr>
              <a:buNone/>
            </a:pPr>
            <a:r>
              <a:rPr lang="da-DK" sz="2100" dirty="0">
                <a:highlight>
                  <a:srgbClr val="FFFF00"/>
                </a:highlight>
              </a:rPr>
              <a:t>Handlingen skete først, og kilden opstod senere eller samtidigt.</a:t>
            </a:r>
          </a:p>
        </p:txBody>
      </p:sp>
    </p:spTree>
    <p:extLst>
      <p:ext uri="{BB962C8B-B14F-4D97-AF65-F5344CB8AC3E}">
        <p14:creationId xmlns:p14="http://schemas.microsoft.com/office/powerpoint/2010/main" val="270206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2"/>
          <a:stretch>
            <a:fillRect/>
          </a:stretch>
        </p:blipFill>
        <p:spPr>
          <a:xfrm>
            <a:off x="179512" y="-10508"/>
            <a:ext cx="8784976" cy="6868508"/>
          </a:xfrm>
          <a:prstGeom prst="rect">
            <a:avLst/>
          </a:prstGeom>
        </p:spPr>
      </p:pic>
      <p:cxnSp>
        <p:nvCxnSpPr>
          <p:cNvPr id="3" name="Lige forbindelse 2">
            <a:extLst>
              <a:ext uri="{FF2B5EF4-FFF2-40B4-BE49-F238E27FC236}">
                <a16:creationId xmlns:a16="http://schemas.microsoft.com/office/drawing/2014/main" id="{BA7900B0-462C-4588-9EBC-B058085BB816}"/>
              </a:ext>
            </a:extLst>
          </p:cNvPr>
          <p:cNvCxnSpPr/>
          <p:nvPr/>
        </p:nvCxnSpPr>
        <p:spPr>
          <a:xfrm flipH="1">
            <a:off x="3707904" y="188640"/>
            <a:ext cx="2160240" cy="6408712"/>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5" name="Lige forbindelse 4">
            <a:extLst>
              <a:ext uri="{FF2B5EF4-FFF2-40B4-BE49-F238E27FC236}">
                <a16:creationId xmlns:a16="http://schemas.microsoft.com/office/drawing/2014/main" id="{8F246EFF-5B7D-49DB-AE48-C0ED8A4A3A05}"/>
              </a:ext>
            </a:extLst>
          </p:cNvPr>
          <p:cNvCxnSpPr>
            <a:cxnSpLocks/>
          </p:cNvCxnSpPr>
          <p:nvPr/>
        </p:nvCxnSpPr>
        <p:spPr>
          <a:xfrm>
            <a:off x="3779912" y="188640"/>
            <a:ext cx="2088232" cy="648072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87790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987" y="976902"/>
            <a:ext cx="7633252" cy="706593"/>
          </a:xfrm>
        </p:spPr>
        <p:txBody>
          <a:bodyPr>
            <a:normAutofit fontScale="90000"/>
          </a:bodyPr>
          <a:lstStyle/>
          <a:p>
            <a:pPr algn="ctr"/>
            <a:r>
              <a:rPr lang="da-DK" dirty="0"/>
              <a:t>Beretningens type – kun beretninger!!!</a:t>
            </a:r>
          </a:p>
        </p:txBody>
      </p:sp>
      <p:sp>
        <p:nvSpPr>
          <p:cNvPr id="3" name="Pladsholder til indhold 2"/>
          <p:cNvSpPr>
            <a:spLocks noGrp="1"/>
          </p:cNvSpPr>
          <p:nvPr>
            <p:ph sz="half" idx="1"/>
          </p:nvPr>
        </p:nvSpPr>
        <p:spPr>
          <a:xfrm>
            <a:off x="401453" y="1844824"/>
            <a:ext cx="4145879" cy="4536504"/>
          </a:xfrm>
        </p:spPr>
        <p:txBody>
          <a:bodyPr>
            <a:normAutofit/>
          </a:bodyPr>
          <a:lstStyle/>
          <a:p>
            <a:pPr algn="ctr">
              <a:buNone/>
            </a:pPr>
            <a:r>
              <a:rPr lang="da-DK" sz="2400" b="1" u="sng" dirty="0"/>
              <a:t>Førstehåndsberetning</a:t>
            </a:r>
          </a:p>
          <a:p>
            <a:pPr>
              <a:buFont typeface="Arial" panose="020B0604020202020204" pitchFamily="34" charset="0"/>
              <a:buChar char="•"/>
            </a:pPr>
            <a:r>
              <a:rPr lang="da-DK" sz="2400" dirty="0"/>
              <a:t> øjenvidne = førstehåndsvidne</a:t>
            </a:r>
          </a:p>
          <a:p>
            <a:pPr>
              <a:buFont typeface="Arial" panose="020B0604020202020204" pitchFamily="34" charset="0"/>
              <a:buChar char="•"/>
            </a:pPr>
            <a:r>
              <a:rPr lang="da-DK" sz="2400" dirty="0"/>
              <a:t> forfatteren = afsenderen har selv oplevet begivenheden</a:t>
            </a:r>
          </a:p>
          <a:p>
            <a:pPr>
              <a:buFont typeface="Arial" panose="020B0604020202020204" pitchFamily="34" charset="0"/>
              <a:buChar char="•"/>
            </a:pPr>
            <a:r>
              <a:rPr lang="da-DK" sz="2400" dirty="0"/>
              <a:t> mere troværdig</a:t>
            </a:r>
          </a:p>
          <a:p>
            <a:endParaRPr lang="da-DK" sz="2400" dirty="0"/>
          </a:p>
          <a:p>
            <a:r>
              <a:rPr lang="da-DK" sz="2400" dirty="0"/>
              <a:t> MEN: Hvor langt tid efter skrev han den ned?</a:t>
            </a:r>
          </a:p>
        </p:txBody>
      </p:sp>
      <p:sp>
        <p:nvSpPr>
          <p:cNvPr id="4" name="Pladsholder til indhold 3"/>
          <p:cNvSpPr>
            <a:spLocks noGrp="1"/>
          </p:cNvSpPr>
          <p:nvPr>
            <p:ph sz="half" idx="2"/>
          </p:nvPr>
        </p:nvSpPr>
        <p:spPr>
          <a:xfrm>
            <a:off x="4932040" y="1844824"/>
            <a:ext cx="3961328" cy="4536503"/>
          </a:xfrm>
        </p:spPr>
        <p:txBody>
          <a:bodyPr>
            <a:normAutofit/>
          </a:bodyPr>
          <a:lstStyle/>
          <a:p>
            <a:pPr algn="ctr">
              <a:buNone/>
            </a:pPr>
            <a:r>
              <a:rPr lang="da-DK" sz="2250" b="1" u="sng" dirty="0"/>
              <a:t>Andenhåndsberetning</a:t>
            </a:r>
          </a:p>
          <a:p>
            <a:pPr>
              <a:buFont typeface="Arial" panose="020B0604020202020204" pitchFamily="34" charset="0"/>
              <a:buChar char="•"/>
            </a:pPr>
            <a:r>
              <a:rPr lang="da-DK" sz="2100" dirty="0"/>
              <a:t> </a:t>
            </a:r>
            <a:r>
              <a:rPr lang="da-DK" sz="2400" u="sng" dirty="0"/>
              <a:t>ikke</a:t>
            </a:r>
            <a:r>
              <a:rPr lang="da-DK" sz="2400" dirty="0"/>
              <a:t> øjenvidne</a:t>
            </a:r>
          </a:p>
          <a:p>
            <a:pPr>
              <a:buFont typeface="Arial" panose="020B0604020202020204" pitchFamily="34" charset="0"/>
              <a:buChar char="•"/>
            </a:pPr>
            <a:r>
              <a:rPr lang="da-DK" sz="2400" dirty="0"/>
              <a:t> </a:t>
            </a:r>
            <a:r>
              <a:rPr lang="da-DK" sz="2400" u="sng" dirty="0"/>
              <a:t>ikke</a:t>
            </a:r>
            <a:r>
              <a:rPr lang="da-DK" sz="2400" dirty="0"/>
              <a:t> oplevet begivenheden selv</a:t>
            </a:r>
          </a:p>
          <a:p>
            <a:pPr>
              <a:buFont typeface="Arial" panose="020B0604020202020204" pitchFamily="34" charset="0"/>
              <a:buChar char="•"/>
            </a:pPr>
            <a:r>
              <a:rPr lang="da-DK" sz="2400" dirty="0"/>
              <a:t> afsenderen bruger oplysninger fra andre steder, fx andres fortælling</a:t>
            </a:r>
          </a:p>
          <a:p>
            <a:r>
              <a:rPr lang="da-DK" sz="2400" dirty="0"/>
              <a:t>MEN: troværdighed? Evt. skjult dagsorden (= tendens)? Datering?</a:t>
            </a:r>
          </a:p>
          <a:p>
            <a:pPr>
              <a:buNone/>
            </a:pPr>
            <a:endParaRPr lang="da-DK" dirty="0"/>
          </a:p>
          <a:p>
            <a:pPr>
              <a:buNone/>
            </a:pPr>
            <a:endParaRPr lang="da-DK" dirty="0"/>
          </a:p>
        </p:txBody>
      </p:sp>
    </p:spTree>
    <p:extLst>
      <p:ext uri="{BB962C8B-B14F-4D97-AF65-F5344CB8AC3E}">
        <p14:creationId xmlns:p14="http://schemas.microsoft.com/office/powerpoint/2010/main" val="1873418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260649"/>
            <a:ext cx="8678789" cy="1368151"/>
          </a:xfrm>
        </p:spPr>
        <p:txBody>
          <a:bodyPr>
            <a:normAutofit/>
          </a:bodyPr>
          <a:lstStyle/>
          <a:p>
            <a:r>
              <a:rPr lang="da-DK" sz="4000" dirty="0"/>
              <a:t>Primære og sekundære kilder =</a:t>
            </a:r>
            <a:br>
              <a:rPr lang="da-DK" sz="4000" dirty="0"/>
            </a:br>
            <a:r>
              <a:rPr lang="da-DK" sz="4000" dirty="0"/>
              <a:t>Kildens </a:t>
            </a:r>
            <a:r>
              <a:rPr lang="da-DK" sz="4000" b="1" u="sng" dirty="0"/>
              <a:t>afhængighedsgrad</a:t>
            </a:r>
            <a:r>
              <a:rPr lang="da-DK" sz="4000" dirty="0"/>
              <a:t> af andre kilder</a:t>
            </a:r>
          </a:p>
        </p:txBody>
      </p:sp>
      <p:sp>
        <p:nvSpPr>
          <p:cNvPr id="3" name="Pladsholder til indhold 2"/>
          <p:cNvSpPr>
            <a:spLocks noGrp="1"/>
          </p:cNvSpPr>
          <p:nvPr>
            <p:ph sz="half" idx="1"/>
          </p:nvPr>
        </p:nvSpPr>
        <p:spPr>
          <a:xfrm>
            <a:off x="251520" y="1916832"/>
            <a:ext cx="4118248" cy="3394472"/>
          </a:xfrm>
        </p:spPr>
        <p:txBody>
          <a:bodyPr>
            <a:normAutofit/>
          </a:bodyPr>
          <a:lstStyle/>
          <a:p>
            <a:pPr>
              <a:buNone/>
            </a:pPr>
            <a:r>
              <a:rPr lang="da-DK" sz="2100" b="1" dirty="0"/>
              <a:t>Primære kilder = uafhængig</a:t>
            </a:r>
          </a:p>
          <a:p>
            <a:pPr>
              <a:buFont typeface="Arial" panose="020B0604020202020204" pitchFamily="34" charset="0"/>
              <a:buChar char="•"/>
            </a:pPr>
            <a:r>
              <a:rPr lang="da-DK" sz="2100" dirty="0"/>
              <a:t> den kilde, som først fortæller om en begivenhed</a:t>
            </a:r>
          </a:p>
          <a:p>
            <a:pPr>
              <a:buFont typeface="Arial" panose="020B0604020202020204" pitchFamily="34" charset="0"/>
              <a:buChar char="•"/>
            </a:pPr>
            <a:r>
              <a:rPr lang="da-DK" sz="2100" dirty="0"/>
              <a:t> tidsmæssigt tættest på (ikke altid!)</a:t>
            </a:r>
          </a:p>
          <a:p>
            <a:pPr>
              <a:buFont typeface="Arial" panose="020B0604020202020204" pitchFamily="34" charset="0"/>
              <a:buChar char="•"/>
            </a:pPr>
            <a:r>
              <a:rPr lang="da-DK" sz="2100" dirty="0"/>
              <a:t> en række vigtige oplysninger, bliver bygget videre på</a:t>
            </a:r>
          </a:p>
          <a:p>
            <a:pPr>
              <a:buFont typeface="Arial" panose="020B0604020202020204" pitchFamily="34" charset="0"/>
              <a:buChar char="•"/>
            </a:pPr>
            <a:r>
              <a:rPr lang="da-DK" sz="2100" dirty="0"/>
              <a:t> den </a:t>
            </a:r>
            <a:r>
              <a:rPr lang="da-DK" sz="2100" u="sng" dirty="0"/>
              <a:t>bevarede</a:t>
            </a:r>
            <a:r>
              <a:rPr lang="da-DK" sz="2100" dirty="0"/>
              <a:t> kilde</a:t>
            </a:r>
          </a:p>
        </p:txBody>
      </p:sp>
      <p:sp>
        <p:nvSpPr>
          <p:cNvPr id="4" name="Pladsholder til indhold 3"/>
          <p:cNvSpPr>
            <a:spLocks noGrp="1"/>
          </p:cNvSpPr>
          <p:nvPr>
            <p:ph sz="half" idx="2"/>
          </p:nvPr>
        </p:nvSpPr>
        <p:spPr>
          <a:xfrm>
            <a:off x="4572000" y="1885510"/>
            <a:ext cx="4358313" cy="3394472"/>
          </a:xfrm>
        </p:spPr>
        <p:txBody>
          <a:bodyPr>
            <a:normAutofit/>
          </a:bodyPr>
          <a:lstStyle/>
          <a:p>
            <a:pPr>
              <a:buNone/>
            </a:pPr>
            <a:r>
              <a:rPr lang="da-DK" sz="2100" b="1" dirty="0"/>
              <a:t>Sekundære kilder = sekundær litteratur = afhængig</a:t>
            </a:r>
          </a:p>
          <a:p>
            <a:pPr>
              <a:buFont typeface="Arial" panose="020B0604020202020204" pitchFamily="34" charset="0"/>
              <a:buChar char="•"/>
            </a:pPr>
            <a:r>
              <a:rPr lang="da-DK" sz="2100" dirty="0"/>
              <a:t> oplysningerne stammer fra en anden kilde, som er kendt i forvejen</a:t>
            </a:r>
          </a:p>
          <a:p>
            <a:pPr>
              <a:buFont typeface="Arial" panose="020B0604020202020204" pitchFamily="34" charset="0"/>
              <a:buChar char="•"/>
            </a:pPr>
            <a:r>
              <a:rPr lang="da-DK" sz="2100" dirty="0"/>
              <a:t> blev produceret senere</a:t>
            </a:r>
          </a:p>
          <a:p>
            <a:pPr>
              <a:buFont typeface="Arial" panose="020B0604020202020204" pitchFamily="34" charset="0"/>
              <a:buChar char="•"/>
            </a:pPr>
            <a:r>
              <a:rPr lang="da-DK" sz="2100" dirty="0"/>
              <a:t> indeholder uddrag fra de primære kilder</a:t>
            </a:r>
          </a:p>
          <a:p>
            <a:pPr>
              <a:buFont typeface="Arial" panose="020B0604020202020204" pitchFamily="34" charset="0"/>
              <a:buChar char="•"/>
            </a:pPr>
            <a:r>
              <a:rPr lang="da-DK" sz="2100" dirty="0"/>
              <a:t> typisk: historiebøger, artikler</a:t>
            </a:r>
          </a:p>
        </p:txBody>
      </p:sp>
      <p:sp>
        <p:nvSpPr>
          <p:cNvPr id="5" name="Tekstboks 4"/>
          <p:cNvSpPr txBox="1"/>
          <p:nvPr/>
        </p:nvSpPr>
        <p:spPr>
          <a:xfrm>
            <a:off x="1500435" y="5337205"/>
            <a:ext cx="6180958" cy="738664"/>
          </a:xfrm>
          <a:prstGeom prst="rect">
            <a:avLst/>
          </a:prstGeom>
          <a:noFill/>
        </p:spPr>
        <p:txBody>
          <a:bodyPr wrap="square" rtlCol="0">
            <a:spAutoFit/>
          </a:bodyPr>
          <a:lstStyle/>
          <a:p>
            <a:r>
              <a:rPr lang="da-DK" sz="2100" b="1" dirty="0">
                <a:solidFill>
                  <a:srgbClr val="FF0000"/>
                </a:solidFill>
              </a:rPr>
              <a:t>Vi skelner mellem disse begreber, fordi </a:t>
            </a:r>
          </a:p>
          <a:p>
            <a:r>
              <a:rPr lang="da-DK" sz="2100" b="1" u="sng" dirty="0">
                <a:solidFill>
                  <a:srgbClr val="FF0000"/>
                </a:solidFill>
              </a:rPr>
              <a:t>kildernes brugbarhed </a:t>
            </a:r>
            <a:r>
              <a:rPr lang="da-DK" sz="2100" b="1" dirty="0">
                <a:solidFill>
                  <a:srgbClr val="FF0000"/>
                </a:solidFill>
              </a:rPr>
              <a:t>afhænger af kildetypen.</a:t>
            </a:r>
          </a:p>
        </p:txBody>
      </p:sp>
    </p:spTree>
    <p:extLst>
      <p:ext uri="{BB962C8B-B14F-4D97-AF65-F5344CB8AC3E}">
        <p14:creationId xmlns:p14="http://schemas.microsoft.com/office/powerpoint/2010/main" val="940463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5422" y="498351"/>
            <a:ext cx="8079581" cy="879613"/>
          </a:xfrm>
        </p:spPr>
        <p:txBody>
          <a:bodyPr>
            <a:normAutofit fontScale="90000"/>
          </a:bodyPr>
          <a:lstStyle/>
          <a:p>
            <a:r>
              <a:rPr lang="da-DK" dirty="0"/>
              <a:t>Kildekritisk begreb: repræsentativitet</a:t>
            </a:r>
          </a:p>
        </p:txBody>
      </p:sp>
      <p:sp>
        <p:nvSpPr>
          <p:cNvPr id="3" name="Pladsholder til indhold 2"/>
          <p:cNvSpPr>
            <a:spLocks noGrp="1"/>
          </p:cNvSpPr>
          <p:nvPr>
            <p:ph idx="1"/>
          </p:nvPr>
        </p:nvSpPr>
        <p:spPr>
          <a:xfrm>
            <a:off x="507206" y="1916832"/>
            <a:ext cx="8356014" cy="4248472"/>
          </a:xfrm>
        </p:spPr>
        <p:txBody>
          <a:bodyPr>
            <a:normAutofit fontScale="92500" lnSpcReduction="20000"/>
          </a:bodyPr>
          <a:lstStyle/>
          <a:p>
            <a:r>
              <a:rPr lang="da-DK" sz="2400" b="1" dirty="0"/>
              <a:t>Er </a:t>
            </a:r>
            <a:r>
              <a:rPr lang="da-DK" sz="2400" b="1" u="sng" dirty="0"/>
              <a:t>kilden</a:t>
            </a:r>
            <a:r>
              <a:rPr lang="da-DK" sz="2400" b="1" dirty="0"/>
              <a:t> repræsentativ?</a:t>
            </a:r>
          </a:p>
          <a:p>
            <a:r>
              <a:rPr lang="da-DK" sz="2400" dirty="0"/>
              <a:t>= Hvor bred en del af virkeligheden dækker kilden?</a:t>
            </a:r>
          </a:p>
          <a:p>
            <a:r>
              <a:rPr lang="da-DK" sz="2400" dirty="0"/>
              <a:t>= I hvor høj grad belyser kilden den virkelighed, som vi gerne vil undersøge?</a:t>
            </a:r>
          </a:p>
          <a:p>
            <a:endParaRPr lang="da-DK" sz="2400" b="1" dirty="0"/>
          </a:p>
          <a:p>
            <a:r>
              <a:rPr lang="da-DK" sz="2400" b="1" dirty="0"/>
              <a:t>Er </a:t>
            </a:r>
            <a:r>
              <a:rPr lang="da-DK" sz="2400" b="1" u="sng" dirty="0"/>
              <a:t>afsenderen</a:t>
            </a:r>
            <a:r>
              <a:rPr lang="da-DK" sz="2400" b="1" dirty="0"/>
              <a:t> repræsentativ?</a:t>
            </a:r>
          </a:p>
          <a:p>
            <a:r>
              <a:rPr lang="da-DK" sz="2400" dirty="0"/>
              <a:t>= Er afsenderen alene med sin mening i forhold til andre personer i deres sociale gruppe / ideologi?</a:t>
            </a:r>
          </a:p>
          <a:p>
            <a:endParaRPr lang="da-DK" sz="2400" b="1" dirty="0"/>
          </a:p>
          <a:p>
            <a:r>
              <a:rPr lang="da-DK" sz="2400" i="1" dirty="0"/>
              <a:t>Fx: Jellingestenen: ”(Kong) Harald, som vandt sig hele Danmark og Norge og gjorde danerne kristne”</a:t>
            </a:r>
          </a:p>
          <a:p>
            <a:endParaRPr lang="da-DK" sz="2400" b="1" dirty="0"/>
          </a:p>
        </p:txBody>
      </p:sp>
    </p:spTree>
    <p:extLst>
      <p:ext uri="{BB962C8B-B14F-4D97-AF65-F5344CB8AC3E}">
        <p14:creationId xmlns:p14="http://schemas.microsoft.com/office/powerpoint/2010/main" val="965872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62968" y="404664"/>
            <a:ext cx="7818064" cy="1152128"/>
          </a:xfrm>
        </p:spPr>
        <p:txBody>
          <a:bodyPr>
            <a:normAutofit fontScale="90000"/>
          </a:bodyPr>
          <a:lstStyle/>
          <a:p>
            <a:r>
              <a:rPr lang="da-DK" dirty="0"/>
              <a:t>Kildekritikkens basale spørgsmål 2. = Indholdsanalyse</a:t>
            </a:r>
          </a:p>
        </p:txBody>
      </p:sp>
      <p:sp>
        <p:nvSpPr>
          <p:cNvPr id="3" name="Pladsholder til indhold 2"/>
          <p:cNvSpPr>
            <a:spLocks noGrp="1"/>
          </p:cNvSpPr>
          <p:nvPr>
            <p:ph sz="quarter" idx="1"/>
          </p:nvPr>
        </p:nvSpPr>
        <p:spPr>
          <a:xfrm>
            <a:off x="283265" y="1818860"/>
            <a:ext cx="8453231" cy="4418451"/>
          </a:xfrm>
        </p:spPr>
        <p:txBody>
          <a:bodyPr>
            <a:normAutofit lnSpcReduction="10000"/>
          </a:bodyPr>
          <a:lstStyle/>
          <a:p>
            <a:pPr>
              <a:buNone/>
            </a:pPr>
            <a:r>
              <a:rPr lang="da-DK" sz="2100" b="1" dirty="0"/>
              <a:t>1. Indhold</a:t>
            </a:r>
            <a:r>
              <a:rPr lang="da-DK" sz="2100" dirty="0"/>
              <a:t> – opdel i hovedpunkter, find det væsentligste</a:t>
            </a:r>
          </a:p>
          <a:p>
            <a:pPr marL="0" indent="0">
              <a:buNone/>
            </a:pPr>
            <a:r>
              <a:rPr lang="da-DK" sz="2100" b="1" dirty="0"/>
              <a:t>2. Formål</a:t>
            </a:r>
            <a:r>
              <a:rPr lang="da-DK" sz="2100" dirty="0"/>
              <a:t> – Hvorfor er denne kilde skrevet? Hvad vil kilden /kildens forfatter opnå?</a:t>
            </a:r>
          </a:p>
          <a:p>
            <a:pPr marL="0" indent="0">
              <a:buNone/>
            </a:pPr>
            <a:r>
              <a:rPr lang="da-DK" sz="2100" b="1" dirty="0"/>
              <a:t>3. Tendens</a:t>
            </a:r>
            <a:r>
              <a:rPr lang="da-DK" sz="2100" dirty="0"/>
              <a:t> – synsvinkel, grundholdning, kildens ”farve”, forfatterens ”brille”, subjektiv – objektiv </a:t>
            </a:r>
          </a:p>
          <a:p>
            <a:pPr marL="0" indent="0">
              <a:buNone/>
            </a:pPr>
            <a:r>
              <a:rPr lang="da-DK" sz="2100" b="1" dirty="0"/>
              <a:t>4. Troværdighed – </a:t>
            </a:r>
            <a:r>
              <a:rPr lang="da-DK" sz="2100" dirty="0"/>
              <a:t>vurdering: Er den en troværdig kilde? Husk argumentation!</a:t>
            </a:r>
          </a:p>
          <a:p>
            <a:pPr marL="0" indent="0">
              <a:buNone/>
            </a:pPr>
            <a:r>
              <a:rPr lang="da-DK" sz="2100" b="1" dirty="0"/>
              <a:t>5. Fortolkning, vurdering</a:t>
            </a:r>
            <a:r>
              <a:rPr lang="da-DK" sz="2100" dirty="0"/>
              <a:t> i forhold til emnet: hvordan kan vi tolke kilden? Er der en skjult dagsorden?</a:t>
            </a:r>
            <a:endParaRPr lang="da-DK" sz="2100" b="1" dirty="0"/>
          </a:p>
          <a:p>
            <a:pPr marL="0" indent="0">
              <a:buNone/>
            </a:pPr>
            <a:r>
              <a:rPr lang="da-DK" sz="2100" b="1" dirty="0"/>
              <a:t>6. Relevans</a:t>
            </a:r>
            <a:r>
              <a:rPr lang="da-DK" sz="2100" dirty="0"/>
              <a:t> for os – Hvilke historiske begivenheder kan kilden belyse? Hvad kan vi bruge kilden til (i en historisk problemstilling)? Hvad siger sammenligningen med andre kilder? Hvorfor er kilden interessant for os? Kildens værdi ift. problemstillingen? Husk det </a:t>
            </a:r>
            <a:r>
              <a:rPr lang="da-DK" sz="2100"/>
              <a:t>funktionelle kildebegreb!</a:t>
            </a:r>
            <a:endParaRPr lang="da-DK" sz="2100" dirty="0"/>
          </a:p>
        </p:txBody>
      </p:sp>
    </p:spTree>
    <p:extLst>
      <p:ext uri="{BB962C8B-B14F-4D97-AF65-F5344CB8AC3E}">
        <p14:creationId xmlns:p14="http://schemas.microsoft.com/office/powerpoint/2010/main" val="460601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tekst 5"/>
          <p:cNvSpPr>
            <a:spLocks noGrp="1"/>
          </p:cNvSpPr>
          <p:nvPr>
            <p:ph type="body" idx="1"/>
          </p:nvPr>
        </p:nvSpPr>
        <p:spPr>
          <a:xfrm>
            <a:off x="2153108" y="1353732"/>
            <a:ext cx="2455164" cy="479822"/>
          </a:xfrm>
        </p:spPr>
        <p:txBody>
          <a:bodyPr/>
          <a:lstStyle/>
          <a:p>
            <a:r>
              <a:rPr lang="da-DK" sz="2100" dirty="0"/>
              <a:t>Kildens</a:t>
            </a:r>
            <a:r>
              <a:rPr lang="da-DK" dirty="0"/>
              <a:t> </a:t>
            </a:r>
          </a:p>
        </p:txBody>
      </p:sp>
      <p:sp>
        <p:nvSpPr>
          <p:cNvPr id="7" name="Pladsholder til indhold 6"/>
          <p:cNvSpPr>
            <a:spLocks noGrp="1"/>
          </p:cNvSpPr>
          <p:nvPr>
            <p:ph sz="half" idx="2"/>
          </p:nvPr>
        </p:nvSpPr>
        <p:spPr>
          <a:xfrm>
            <a:off x="626606" y="1896372"/>
            <a:ext cx="3222930" cy="4412948"/>
          </a:xfrm>
        </p:spPr>
        <p:txBody>
          <a:bodyPr>
            <a:normAutofit/>
          </a:bodyPr>
          <a:lstStyle/>
          <a:p>
            <a:pPr>
              <a:buFont typeface="Arial" panose="020B0604020202020204" pitchFamily="34" charset="0"/>
              <a:buChar char="•"/>
            </a:pPr>
            <a:r>
              <a:rPr lang="da-DK" sz="2400" dirty="0"/>
              <a:t> om kilden er pålidelig</a:t>
            </a:r>
          </a:p>
          <a:p>
            <a:pPr marL="0" indent="0">
              <a:buNone/>
            </a:pPr>
            <a:r>
              <a:rPr lang="da-DK" sz="2400" u="sng" dirty="0"/>
              <a:t>Faktorer:</a:t>
            </a:r>
          </a:p>
          <a:p>
            <a:pPr>
              <a:buFont typeface="Arial" panose="020B0604020202020204" pitchFamily="34" charset="0"/>
              <a:buChar char="•"/>
            </a:pPr>
            <a:r>
              <a:rPr lang="da-DK" sz="2400" dirty="0"/>
              <a:t> datering</a:t>
            </a:r>
          </a:p>
          <a:p>
            <a:pPr>
              <a:buFont typeface="Arial" panose="020B0604020202020204" pitchFamily="34" charset="0"/>
              <a:buChar char="•"/>
            </a:pPr>
            <a:r>
              <a:rPr lang="da-DK" sz="2400" dirty="0"/>
              <a:t> beretningstype</a:t>
            </a:r>
          </a:p>
          <a:p>
            <a:pPr>
              <a:buFont typeface="Arial" panose="020B0604020202020204" pitchFamily="34" charset="0"/>
              <a:buChar char="•"/>
            </a:pPr>
            <a:r>
              <a:rPr lang="da-DK" sz="2400" dirty="0"/>
              <a:t> primær / sekundær</a:t>
            </a:r>
          </a:p>
          <a:p>
            <a:pPr>
              <a:buFont typeface="Arial" panose="020B0604020202020204" pitchFamily="34" charset="0"/>
              <a:buChar char="•"/>
            </a:pPr>
            <a:r>
              <a:rPr lang="da-DK" sz="2400" dirty="0"/>
              <a:t> personlige og geografiske oplysninger = korrekthed</a:t>
            </a:r>
          </a:p>
          <a:p>
            <a:pPr>
              <a:buFont typeface="Arial" panose="020B0604020202020204" pitchFamily="34" charset="0"/>
              <a:buChar char="•"/>
            </a:pPr>
            <a:r>
              <a:rPr lang="da-DK" sz="2400" dirty="0"/>
              <a:t> sprog</a:t>
            </a:r>
          </a:p>
          <a:p>
            <a:endParaRPr lang="da-DK" dirty="0"/>
          </a:p>
        </p:txBody>
      </p:sp>
      <p:sp>
        <p:nvSpPr>
          <p:cNvPr id="8" name="Pladsholder til tekst 7"/>
          <p:cNvSpPr>
            <a:spLocks noGrp="1"/>
          </p:cNvSpPr>
          <p:nvPr>
            <p:ph type="body" sz="quarter" idx="3"/>
          </p:nvPr>
        </p:nvSpPr>
        <p:spPr>
          <a:xfrm>
            <a:off x="4608272" y="1241818"/>
            <a:ext cx="3887391" cy="617934"/>
          </a:xfrm>
        </p:spPr>
        <p:txBody>
          <a:bodyPr/>
          <a:lstStyle/>
          <a:p>
            <a:r>
              <a:rPr lang="da-DK" sz="2100" dirty="0"/>
              <a:t>Forfatterens</a:t>
            </a:r>
          </a:p>
        </p:txBody>
      </p:sp>
      <p:sp>
        <p:nvSpPr>
          <p:cNvPr id="9" name="Pladsholder til indhold 8"/>
          <p:cNvSpPr>
            <a:spLocks noGrp="1"/>
          </p:cNvSpPr>
          <p:nvPr>
            <p:ph sz="quarter" idx="4"/>
          </p:nvPr>
        </p:nvSpPr>
        <p:spPr>
          <a:xfrm>
            <a:off x="4716016" y="1896372"/>
            <a:ext cx="3779647" cy="4196924"/>
          </a:xfrm>
        </p:spPr>
        <p:txBody>
          <a:bodyPr>
            <a:normAutofit/>
          </a:bodyPr>
          <a:lstStyle/>
          <a:p>
            <a:pPr>
              <a:buFont typeface="Arial" panose="020B0604020202020204" pitchFamily="34" charset="0"/>
              <a:buChar char="•"/>
            </a:pPr>
            <a:r>
              <a:rPr lang="da-DK" sz="2400" dirty="0"/>
              <a:t> viden, egenskaber, holdninger, interesser</a:t>
            </a:r>
          </a:p>
          <a:p>
            <a:pPr>
              <a:buFont typeface="Arial" panose="020B0604020202020204" pitchFamily="34" charset="0"/>
              <a:buChar char="•"/>
            </a:pPr>
            <a:r>
              <a:rPr lang="da-DK" sz="2400" dirty="0"/>
              <a:t> Havde forfatteren viljen til / muligheden for at skildre troværdigt?</a:t>
            </a:r>
          </a:p>
          <a:p>
            <a:pPr>
              <a:buFont typeface="Arial" panose="020B0604020202020204" pitchFamily="34" charset="0"/>
              <a:buChar char="•"/>
            </a:pPr>
            <a:r>
              <a:rPr lang="da-DK" sz="2400" dirty="0"/>
              <a:t> Havde forfatteren fordele ved at manipulere med begivenheden?</a:t>
            </a:r>
          </a:p>
        </p:txBody>
      </p:sp>
      <p:sp>
        <p:nvSpPr>
          <p:cNvPr id="3" name="Titel 2"/>
          <p:cNvSpPr>
            <a:spLocks noGrp="1"/>
          </p:cNvSpPr>
          <p:nvPr>
            <p:ph type="title"/>
          </p:nvPr>
        </p:nvSpPr>
        <p:spPr>
          <a:xfrm>
            <a:off x="1743075" y="251005"/>
            <a:ext cx="5657850" cy="685800"/>
          </a:xfrm>
        </p:spPr>
        <p:txBody>
          <a:bodyPr>
            <a:normAutofit fontScale="90000"/>
          </a:bodyPr>
          <a:lstStyle/>
          <a:p>
            <a:r>
              <a:rPr lang="da-DK" dirty="0"/>
              <a:t>Troværdighedsvurdering</a:t>
            </a:r>
          </a:p>
        </p:txBody>
      </p:sp>
    </p:spTree>
    <p:extLst>
      <p:ext uri="{BB962C8B-B14F-4D97-AF65-F5344CB8AC3E}">
        <p14:creationId xmlns:p14="http://schemas.microsoft.com/office/powerpoint/2010/main" val="3119278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B8A1B5F-0801-4AFF-A489-335B6A851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06201B52-6441-4DBA-BACE-235977581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89DF3DBB-17DD-4058-A944-5578E18A031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el 6">
            <a:extLst>
              <a:ext uri="{FF2B5EF4-FFF2-40B4-BE49-F238E27FC236}">
                <a16:creationId xmlns:a16="http://schemas.microsoft.com/office/drawing/2014/main" id="{2607F259-FD62-4D6C-852B-30979B6B5CE7}"/>
              </a:ext>
            </a:extLst>
          </p:cNvPr>
          <p:cNvSpPr>
            <a:spLocks noGrp="1"/>
          </p:cNvSpPr>
          <p:nvPr>
            <p:ph type="title"/>
          </p:nvPr>
        </p:nvSpPr>
        <p:spPr>
          <a:xfrm>
            <a:off x="822960" y="758952"/>
            <a:ext cx="7543800" cy="3892168"/>
          </a:xfrm>
        </p:spPr>
        <p:txBody>
          <a:bodyPr vert="horz" lIns="91440" tIns="45720" rIns="91440" bIns="45720" rtlCol="0" anchor="b">
            <a:normAutofit/>
          </a:bodyPr>
          <a:lstStyle/>
          <a:p>
            <a:r>
              <a:rPr lang="en-US"/>
              <a:t>Historisk billedanalyse</a:t>
            </a:r>
          </a:p>
        </p:txBody>
      </p:sp>
      <p:sp>
        <p:nvSpPr>
          <p:cNvPr id="21" name="Rectangle 20">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4906176"/>
            <a:ext cx="9141714"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Pladsholder til tekst 7">
            <a:extLst>
              <a:ext uri="{FF2B5EF4-FFF2-40B4-BE49-F238E27FC236}">
                <a16:creationId xmlns:a16="http://schemas.microsoft.com/office/drawing/2014/main" id="{7D4CAF32-D5DD-43B7-B9AC-0212953CF2C7}"/>
              </a:ext>
            </a:extLst>
          </p:cNvPr>
          <p:cNvSpPr>
            <a:spLocks noGrp="1"/>
          </p:cNvSpPr>
          <p:nvPr>
            <p:ph type="body" idx="1"/>
          </p:nvPr>
        </p:nvSpPr>
        <p:spPr>
          <a:xfrm>
            <a:off x="825038" y="5225240"/>
            <a:ext cx="7543800" cy="1143000"/>
          </a:xfrm>
        </p:spPr>
        <p:txBody>
          <a:bodyPr vert="horz" lIns="91440" tIns="45720" rIns="91440" bIns="45720" rtlCol="0">
            <a:normAutofit/>
          </a:bodyPr>
          <a:lstStyle/>
          <a:p>
            <a:r>
              <a:rPr lang="en-US" dirty="0" err="1">
                <a:solidFill>
                  <a:srgbClr val="FFFFFF"/>
                </a:solidFill>
              </a:rPr>
              <a:t>HUmaniora</a:t>
            </a:r>
            <a:endParaRPr lang="en-US" dirty="0">
              <a:solidFill>
                <a:srgbClr val="FFFFFF"/>
              </a:solidFill>
            </a:endParaRPr>
          </a:p>
        </p:txBody>
      </p:sp>
    </p:spTree>
    <p:extLst>
      <p:ext uri="{BB962C8B-B14F-4D97-AF65-F5344CB8AC3E}">
        <p14:creationId xmlns:p14="http://schemas.microsoft.com/office/powerpoint/2010/main" val="1108781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a:solidFill>
                  <a:srgbClr val="00B050"/>
                </a:solidFill>
              </a:rPr>
              <a:t>Analyse af billeder i 4 trin</a:t>
            </a:r>
          </a:p>
        </p:txBody>
      </p:sp>
      <p:sp>
        <p:nvSpPr>
          <p:cNvPr id="3" name="Pladsholder til indhold 2"/>
          <p:cNvSpPr>
            <a:spLocks noGrp="1"/>
          </p:cNvSpPr>
          <p:nvPr>
            <p:ph sz="quarter" idx="1"/>
          </p:nvPr>
        </p:nvSpPr>
        <p:spPr>
          <a:xfrm>
            <a:off x="822959" y="1845734"/>
            <a:ext cx="7543801" cy="4391578"/>
          </a:xfrm>
        </p:spPr>
        <p:txBody>
          <a:bodyPr>
            <a:normAutofit/>
          </a:bodyPr>
          <a:lstStyle/>
          <a:p>
            <a:pPr marL="385763" indent="-385763">
              <a:buFont typeface="+mj-lt"/>
              <a:buAutoNum type="arabicPeriod"/>
            </a:pPr>
            <a:r>
              <a:rPr lang="da-DK" sz="2800" b="1" dirty="0"/>
              <a:t>Helhedsindtryk</a:t>
            </a:r>
          </a:p>
          <a:p>
            <a:pPr marL="385763" indent="-385763">
              <a:buFont typeface="+mj-lt"/>
              <a:buAutoNum type="arabicPeriod"/>
            </a:pPr>
            <a:endParaRPr lang="da-DK" sz="2800" b="1" dirty="0"/>
          </a:p>
          <a:p>
            <a:pPr marL="385763" indent="-385763">
              <a:buFont typeface="+mj-lt"/>
              <a:buAutoNum type="arabicPeriod"/>
            </a:pPr>
            <a:r>
              <a:rPr lang="da-DK" sz="2800" b="1" dirty="0"/>
              <a:t> Analyse</a:t>
            </a:r>
          </a:p>
          <a:p>
            <a:pPr marL="385763" indent="-385763">
              <a:buFont typeface="+mj-lt"/>
              <a:buAutoNum type="arabicPeriod"/>
            </a:pPr>
            <a:endParaRPr lang="da-DK" sz="2800" b="1" dirty="0"/>
          </a:p>
          <a:p>
            <a:pPr marL="385763" indent="-385763">
              <a:buFont typeface="+mj-lt"/>
              <a:buAutoNum type="arabicPeriod"/>
            </a:pPr>
            <a:r>
              <a:rPr lang="da-DK" sz="2800" b="1" dirty="0"/>
              <a:t> Fortolkning</a:t>
            </a:r>
          </a:p>
          <a:p>
            <a:pPr marL="385763" indent="-385763">
              <a:buFont typeface="+mj-lt"/>
              <a:buAutoNum type="arabicPeriod"/>
            </a:pPr>
            <a:endParaRPr lang="da-DK" sz="2800" b="1" dirty="0"/>
          </a:p>
          <a:p>
            <a:pPr marL="385763" indent="-385763">
              <a:buFont typeface="+mj-lt"/>
              <a:buAutoNum type="arabicPeriod"/>
            </a:pPr>
            <a:r>
              <a:rPr lang="da-DK" sz="2800" b="1" dirty="0"/>
              <a:t> Historisk sammenhæng / ideologi </a:t>
            </a:r>
          </a:p>
        </p:txBody>
      </p:sp>
    </p:spTree>
    <p:extLst>
      <p:ext uri="{BB962C8B-B14F-4D97-AF65-F5344CB8AC3E}">
        <p14:creationId xmlns:p14="http://schemas.microsoft.com/office/powerpoint/2010/main" val="37534831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93658" y="878727"/>
            <a:ext cx="6172200" cy="857250"/>
          </a:xfrm>
        </p:spPr>
        <p:txBody>
          <a:bodyPr/>
          <a:lstStyle/>
          <a:p>
            <a:r>
              <a:rPr lang="da-DK" b="1" dirty="0">
                <a:solidFill>
                  <a:srgbClr val="00B050"/>
                </a:solidFill>
              </a:rPr>
              <a:t>1. Helhedsindtryk</a:t>
            </a:r>
          </a:p>
        </p:txBody>
      </p:sp>
      <p:sp>
        <p:nvSpPr>
          <p:cNvPr id="3" name="Pladsholder til indhold 2"/>
          <p:cNvSpPr>
            <a:spLocks noGrp="1"/>
          </p:cNvSpPr>
          <p:nvPr>
            <p:ph sz="quarter" idx="1"/>
          </p:nvPr>
        </p:nvSpPr>
        <p:spPr>
          <a:xfrm>
            <a:off x="899592" y="1844824"/>
            <a:ext cx="7560840" cy="4392488"/>
          </a:xfrm>
        </p:spPr>
        <p:txBody>
          <a:bodyPr>
            <a:normAutofit/>
          </a:bodyPr>
          <a:lstStyle/>
          <a:p>
            <a:pPr marL="385763" indent="-385763">
              <a:buFont typeface="+mj-lt"/>
              <a:buAutoNum type="arabicPeriod"/>
            </a:pPr>
            <a:r>
              <a:rPr lang="da-DK" dirty="0"/>
              <a:t> Hvad er det for en slags billede? (maleri, foto)</a:t>
            </a:r>
          </a:p>
          <a:p>
            <a:pPr marL="385763" indent="-385763">
              <a:buFont typeface="+mj-lt"/>
              <a:buAutoNum type="arabicPeriod"/>
            </a:pPr>
            <a:r>
              <a:rPr lang="da-DK" dirty="0"/>
              <a:t> Hvilken genre / type tilhører det?</a:t>
            </a:r>
          </a:p>
          <a:p>
            <a:pPr marL="385763" indent="-385763">
              <a:buFont typeface="+mj-lt"/>
              <a:buAutoNum type="arabicPeriod"/>
            </a:pPr>
            <a:r>
              <a:rPr lang="da-DK" dirty="0"/>
              <a:t> Hvad forestiller billedet? Hvad er dets motiv? Hvad handler billedet om (situationer, handlinger, problemer)?</a:t>
            </a:r>
          </a:p>
          <a:p>
            <a:pPr marL="385763" indent="-385763">
              <a:buFont typeface="+mj-lt"/>
              <a:buAutoNum type="arabicPeriod"/>
            </a:pPr>
            <a:r>
              <a:rPr lang="da-DK" dirty="0"/>
              <a:t>Er det et autentisk eller iscenesat billede? Er det bestilt?</a:t>
            </a:r>
          </a:p>
          <a:p>
            <a:pPr marL="385763" indent="-385763">
              <a:buFont typeface="+mj-lt"/>
              <a:buAutoNum type="arabicPeriod"/>
            </a:pPr>
            <a:r>
              <a:rPr lang="da-DK" dirty="0"/>
              <a:t> Hvor foregår handlingen?</a:t>
            </a:r>
          </a:p>
          <a:p>
            <a:pPr marL="385763" indent="-385763">
              <a:buFont typeface="+mj-lt"/>
              <a:buAutoNum type="arabicPeriod"/>
            </a:pPr>
            <a:r>
              <a:rPr lang="da-DK" dirty="0"/>
              <a:t> Hvem er med på billedet og hvad laver de?</a:t>
            </a:r>
          </a:p>
          <a:p>
            <a:pPr marL="385763" indent="-385763">
              <a:buFont typeface="+mj-lt"/>
              <a:buAutoNum type="arabicPeriod"/>
            </a:pPr>
            <a:r>
              <a:rPr lang="da-DK" dirty="0"/>
              <a:t> Hvem er afsenderen?</a:t>
            </a:r>
          </a:p>
          <a:p>
            <a:pPr marL="385763" indent="-385763">
              <a:buFont typeface="+mj-lt"/>
              <a:buAutoNum type="arabicPeriod"/>
            </a:pPr>
            <a:r>
              <a:rPr lang="da-DK" dirty="0"/>
              <a:t> Hvem er modtageren?</a:t>
            </a:r>
          </a:p>
          <a:p>
            <a:pPr marL="385763" indent="-385763">
              <a:buFont typeface="+mj-lt"/>
              <a:buAutoNum type="arabicPeriod"/>
            </a:pPr>
            <a:r>
              <a:rPr lang="da-DK" dirty="0"/>
              <a:t> Hvornår er billedet lavet?</a:t>
            </a:r>
          </a:p>
        </p:txBody>
      </p:sp>
    </p:spTree>
    <p:extLst>
      <p:ext uri="{BB962C8B-B14F-4D97-AF65-F5344CB8AC3E}">
        <p14:creationId xmlns:p14="http://schemas.microsoft.com/office/powerpoint/2010/main" val="35432023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19672" y="188640"/>
            <a:ext cx="6210690" cy="1491630"/>
          </a:xfrm>
        </p:spPr>
        <p:txBody>
          <a:bodyPr>
            <a:normAutofit/>
          </a:bodyPr>
          <a:lstStyle/>
          <a:p>
            <a:r>
              <a:rPr lang="da-DK" b="1" dirty="0">
                <a:solidFill>
                  <a:schemeClr val="accent6">
                    <a:lumMod val="50000"/>
                  </a:schemeClr>
                </a:solidFill>
              </a:rPr>
              <a:t>2.A - Analyse - betydningselementer</a:t>
            </a:r>
          </a:p>
        </p:txBody>
      </p:sp>
      <p:sp>
        <p:nvSpPr>
          <p:cNvPr id="3" name="Pladsholder til indhold 2"/>
          <p:cNvSpPr>
            <a:spLocks noGrp="1"/>
          </p:cNvSpPr>
          <p:nvPr>
            <p:ph sz="quarter" idx="1"/>
          </p:nvPr>
        </p:nvSpPr>
        <p:spPr>
          <a:xfrm>
            <a:off x="971600" y="1844824"/>
            <a:ext cx="7344816" cy="4392488"/>
          </a:xfrm>
        </p:spPr>
        <p:txBody>
          <a:bodyPr>
            <a:normAutofit/>
          </a:bodyPr>
          <a:lstStyle/>
          <a:p>
            <a:pPr marL="385763" indent="-385763">
              <a:buFont typeface="+mj-lt"/>
              <a:buAutoNum type="arabicPeriod"/>
            </a:pPr>
            <a:r>
              <a:rPr lang="da-DK" dirty="0"/>
              <a:t>  Beskriv kropssprog og personers placering (følelser, holdninger, hensigter)?</a:t>
            </a:r>
          </a:p>
          <a:p>
            <a:pPr marL="385763" indent="-385763">
              <a:buFont typeface="+mj-lt"/>
              <a:buAutoNum type="arabicPeriod"/>
            </a:pPr>
            <a:r>
              <a:rPr lang="da-DK" dirty="0"/>
              <a:t>  Beskriv symbolerne (grundbetydning og bibetydning – rose?)</a:t>
            </a:r>
          </a:p>
          <a:p>
            <a:pPr marL="385763" indent="-385763">
              <a:buFont typeface="+mj-lt"/>
              <a:buAutoNum type="arabicPeriod"/>
            </a:pPr>
            <a:r>
              <a:rPr lang="da-DK" dirty="0"/>
              <a:t>  Beskriv billedets komposition (symmetrisk – asymmetrisk).</a:t>
            </a:r>
          </a:p>
          <a:p>
            <a:pPr marL="385763" indent="-385763">
              <a:buFont typeface="+mj-lt"/>
              <a:buAutoNum type="arabicPeriod"/>
            </a:pPr>
            <a:r>
              <a:rPr lang="da-DK" dirty="0"/>
              <a:t>  Beskriv bevægelserne i billedet?</a:t>
            </a:r>
          </a:p>
          <a:p>
            <a:pPr marL="385763" indent="-385763">
              <a:buFont typeface="+mj-lt"/>
              <a:buAutoNum type="arabicPeriod"/>
            </a:pPr>
            <a:r>
              <a:rPr lang="da-DK" dirty="0"/>
              <a:t>  Hvilke linjer motiverer (vandret, lodret, skrå)?</a:t>
            </a:r>
          </a:p>
          <a:p>
            <a:pPr marL="385763" indent="-385763">
              <a:buFont typeface="+mj-lt"/>
              <a:buAutoNum type="arabicPeriod"/>
            </a:pPr>
            <a:r>
              <a:rPr lang="da-DK" dirty="0"/>
              <a:t>  Billedets rum-virkning: forgrund, mellemgrund, baggrund.</a:t>
            </a:r>
          </a:p>
        </p:txBody>
      </p:sp>
    </p:spTree>
    <p:extLst>
      <p:ext uri="{BB962C8B-B14F-4D97-AF65-F5344CB8AC3E}">
        <p14:creationId xmlns:p14="http://schemas.microsoft.com/office/powerpoint/2010/main" val="21723574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a:solidFill>
                  <a:schemeClr val="accent6">
                    <a:lumMod val="50000"/>
                  </a:schemeClr>
                </a:solidFill>
              </a:rPr>
              <a:t>2.B - Analyse</a:t>
            </a:r>
          </a:p>
        </p:txBody>
      </p:sp>
      <p:sp>
        <p:nvSpPr>
          <p:cNvPr id="3" name="Pladsholder til indhold 2"/>
          <p:cNvSpPr>
            <a:spLocks noGrp="1"/>
          </p:cNvSpPr>
          <p:nvPr>
            <p:ph sz="quarter" idx="1"/>
          </p:nvPr>
        </p:nvSpPr>
        <p:spPr/>
        <p:txBody>
          <a:bodyPr/>
          <a:lstStyle/>
          <a:p>
            <a:pPr marL="385763" indent="-385763">
              <a:buFont typeface="+mj-lt"/>
              <a:buAutoNum type="arabicPeriod" startAt="7"/>
            </a:pPr>
            <a:r>
              <a:rPr lang="da-DK" dirty="0"/>
              <a:t>  Hovedmotiv og bi-motiver? Komposition: horisontal, vertikal, cirkel, trekants, diagonal, </a:t>
            </a:r>
          </a:p>
          <a:p>
            <a:pPr marL="385763" indent="-385763">
              <a:buFont typeface="+mj-lt"/>
              <a:buAutoNum type="arabicPeriod" startAt="7"/>
            </a:pPr>
            <a:endParaRPr lang="da-DK" dirty="0"/>
          </a:p>
          <a:p>
            <a:pPr marL="385763" indent="-385763">
              <a:buFont typeface="+mj-lt"/>
              <a:buAutoNum type="arabicPeriod" startAt="7"/>
            </a:pPr>
            <a:r>
              <a:rPr lang="da-DK" dirty="0"/>
              <a:t>  Perspektiv og synsvinkel: frøperspektiv, normalperspektiv, fugleperspektiv, centralperspektiv?</a:t>
            </a:r>
          </a:p>
          <a:p>
            <a:pPr marL="385763" indent="-385763">
              <a:buFont typeface="+mj-lt"/>
              <a:buAutoNum type="arabicPeriod" startAt="7"/>
            </a:pPr>
            <a:endParaRPr lang="da-DK" dirty="0"/>
          </a:p>
          <a:p>
            <a:pPr marL="385763" indent="-385763">
              <a:buFont typeface="+mj-lt"/>
              <a:buAutoNum type="arabicPeriod" startAt="7"/>
            </a:pPr>
            <a:r>
              <a:rPr lang="da-DK" dirty="0"/>
              <a:t> Lys og farver? Er der anvendt farvesymbolik? Er lyset brugt til at fremhæve bestemte dele af billedet?</a:t>
            </a:r>
          </a:p>
        </p:txBody>
      </p:sp>
    </p:spTree>
    <p:extLst>
      <p:ext uri="{BB962C8B-B14F-4D97-AF65-F5344CB8AC3E}">
        <p14:creationId xmlns:p14="http://schemas.microsoft.com/office/powerpoint/2010/main" val="419836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3F10E62-6EC6-40EE-9EEA-DCA90908D37D}"/>
              </a:ext>
            </a:extLst>
          </p:cNvPr>
          <p:cNvSpPr>
            <a:spLocks noGrp="1"/>
          </p:cNvSpPr>
          <p:nvPr>
            <p:ph type="title"/>
          </p:nvPr>
        </p:nvSpPr>
        <p:spPr/>
        <p:txBody>
          <a:bodyPr/>
          <a:lstStyle/>
          <a:p>
            <a:r>
              <a:rPr lang="da-DK" dirty="0"/>
              <a:t>Historie som humaniora og samfundsvidenskab</a:t>
            </a:r>
          </a:p>
        </p:txBody>
      </p:sp>
      <p:sp>
        <p:nvSpPr>
          <p:cNvPr id="5" name="Pladsholder til tekst 4">
            <a:extLst>
              <a:ext uri="{FF2B5EF4-FFF2-40B4-BE49-F238E27FC236}">
                <a16:creationId xmlns:a16="http://schemas.microsoft.com/office/drawing/2014/main" id="{24D3C38F-3DED-446A-ACEC-3D435BEF79A8}"/>
              </a:ext>
            </a:extLst>
          </p:cNvPr>
          <p:cNvSpPr>
            <a:spLocks noGrp="1"/>
          </p:cNvSpPr>
          <p:nvPr>
            <p:ph type="body" idx="1"/>
          </p:nvPr>
        </p:nvSpPr>
        <p:spPr/>
        <p:txBody>
          <a:bodyPr/>
          <a:lstStyle/>
          <a:p>
            <a:r>
              <a:rPr lang="da-DK" dirty="0"/>
              <a:t>Humaniora</a:t>
            </a:r>
          </a:p>
        </p:txBody>
      </p:sp>
      <p:sp>
        <p:nvSpPr>
          <p:cNvPr id="4" name="Pladsholder til indhold 3">
            <a:extLst>
              <a:ext uri="{FF2B5EF4-FFF2-40B4-BE49-F238E27FC236}">
                <a16:creationId xmlns:a16="http://schemas.microsoft.com/office/drawing/2014/main" id="{31C08AC4-E231-4AD4-86E4-18D535BA447D}"/>
              </a:ext>
            </a:extLst>
          </p:cNvPr>
          <p:cNvSpPr>
            <a:spLocks noGrp="1"/>
          </p:cNvSpPr>
          <p:nvPr>
            <p:ph sz="half" idx="2"/>
          </p:nvPr>
        </p:nvSpPr>
        <p:spPr>
          <a:xfrm>
            <a:off x="539552" y="2570086"/>
            <a:ext cx="3775328" cy="3595218"/>
          </a:xfrm>
        </p:spPr>
        <p:txBody>
          <a:bodyPr>
            <a:normAutofit fontScale="92500" lnSpcReduction="10000"/>
          </a:bodyPr>
          <a:lstStyle/>
          <a:p>
            <a:pPr>
              <a:buFont typeface="Wingdings" panose="05000000000000000000" pitchFamily="2" charset="2"/>
              <a:buChar char="v"/>
            </a:pPr>
            <a:r>
              <a:rPr lang="da-DK" sz="2800" dirty="0"/>
              <a:t> undersøger menneskets hensigt og motiver</a:t>
            </a:r>
          </a:p>
          <a:p>
            <a:pPr>
              <a:buFont typeface="Wingdings" panose="05000000000000000000" pitchFamily="2" charset="2"/>
              <a:buChar char="v"/>
            </a:pPr>
            <a:r>
              <a:rPr lang="da-DK" sz="2800" dirty="0"/>
              <a:t> fokus på individet</a:t>
            </a:r>
          </a:p>
          <a:p>
            <a:pPr>
              <a:buFont typeface="Wingdings" panose="05000000000000000000" pitchFamily="2" charset="2"/>
              <a:buChar char="v"/>
            </a:pPr>
            <a:r>
              <a:rPr lang="da-DK" sz="2800" dirty="0"/>
              <a:t> materiale: undersøgelse af beretninger, litteratur, medier, sprog, diverse kommunikationsformer (fx ikke-skriftlige materialer), osv.</a:t>
            </a:r>
          </a:p>
        </p:txBody>
      </p:sp>
      <p:sp>
        <p:nvSpPr>
          <p:cNvPr id="6" name="Pladsholder til tekst 5">
            <a:extLst>
              <a:ext uri="{FF2B5EF4-FFF2-40B4-BE49-F238E27FC236}">
                <a16:creationId xmlns:a16="http://schemas.microsoft.com/office/drawing/2014/main" id="{302F5CDB-1353-4EC3-9805-3A55A826D33A}"/>
              </a:ext>
            </a:extLst>
          </p:cNvPr>
          <p:cNvSpPr>
            <a:spLocks noGrp="1"/>
          </p:cNvSpPr>
          <p:nvPr>
            <p:ph type="body" sz="quarter" idx="3"/>
          </p:nvPr>
        </p:nvSpPr>
        <p:spPr/>
        <p:txBody>
          <a:bodyPr/>
          <a:lstStyle/>
          <a:p>
            <a:r>
              <a:rPr lang="da-DK" dirty="0"/>
              <a:t>Samfundsvidenskab</a:t>
            </a:r>
          </a:p>
        </p:txBody>
      </p:sp>
      <p:sp>
        <p:nvSpPr>
          <p:cNvPr id="7" name="Pladsholder til indhold 6">
            <a:extLst>
              <a:ext uri="{FF2B5EF4-FFF2-40B4-BE49-F238E27FC236}">
                <a16:creationId xmlns:a16="http://schemas.microsoft.com/office/drawing/2014/main" id="{55ED9F06-C653-4BD6-B663-5C04D08DF828}"/>
              </a:ext>
            </a:extLst>
          </p:cNvPr>
          <p:cNvSpPr>
            <a:spLocks noGrp="1"/>
          </p:cNvSpPr>
          <p:nvPr>
            <p:ph sz="quarter" idx="4"/>
          </p:nvPr>
        </p:nvSpPr>
        <p:spPr>
          <a:xfrm>
            <a:off x="4663440" y="2582334"/>
            <a:ext cx="3869000" cy="3510962"/>
          </a:xfrm>
        </p:spPr>
        <p:txBody>
          <a:bodyPr>
            <a:normAutofit fontScale="92500" lnSpcReduction="10000"/>
          </a:bodyPr>
          <a:lstStyle/>
          <a:p>
            <a:pPr>
              <a:buFont typeface="Wingdings" panose="05000000000000000000" pitchFamily="2" charset="2"/>
              <a:buChar char="v"/>
            </a:pPr>
            <a:r>
              <a:rPr lang="da-DK" dirty="0"/>
              <a:t> </a:t>
            </a:r>
            <a:r>
              <a:rPr lang="da-DK" sz="2800" dirty="0"/>
              <a:t>forklarer menneskets behov for en handling</a:t>
            </a:r>
          </a:p>
          <a:p>
            <a:pPr>
              <a:buFont typeface="Wingdings" panose="05000000000000000000" pitchFamily="2" charset="2"/>
              <a:buChar char="v"/>
            </a:pPr>
            <a:r>
              <a:rPr lang="da-DK" sz="2800" dirty="0"/>
              <a:t> fokus på samfundet og samfundsstrukturer </a:t>
            </a:r>
          </a:p>
          <a:p>
            <a:pPr>
              <a:buFont typeface="Wingdings" panose="05000000000000000000" pitchFamily="2" charset="2"/>
              <a:buChar char="v"/>
            </a:pPr>
            <a:r>
              <a:rPr lang="da-DK" sz="2800" dirty="0"/>
              <a:t> materiale: statistikker, interviews, teorier, teoretikernes skrifter, ideologier, generelle lovmæssigheder</a:t>
            </a:r>
          </a:p>
          <a:p>
            <a:pPr>
              <a:buFont typeface="Wingdings" panose="05000000000000000000" pitchFamily="2" charset="2"/>
              <a:buChar char="v"/>
            </a:pPr>
            <a:endParaRPr lang="da-DK" dirty="0"/>
          </a:p>
        </p:txBody>
      </p:sp>
    </p:spTree>
    <p:extLst>
      <p:ext uri="{BB962C8B-B14F-4D97-AF65-F5344CB8AC3E}">
        <p14:creationId xmlns:p14="http://schemas.microsoft.com/office/powerpoint/2010/main" val="38469031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b="1" dirty="0">
                <a:solidFill>
                  <a:schemeClr val="tx2">
                    <a:lumMod val="75000"/>
                  </a:schemeClr>
                </a:solidFill>
              </a:rPr>
              <a:t>3. Fortolkning – vi samler resultaterne</a:t>
            </a:r>
          </a:p>
        </p:txBody>
      </p:sp>
      <p:sp>
        <p:nvSpPr>
          <p:cNvPr id="3" name="Pladsholder til indhold 2"/>
          <p:cNvSpPr>
            <a:spLocks noGrp="1"/>
          </p:cNvSpPr>
          <p:nvPr>
            <p:ph sz="quarter" idx="1"/>
          </p:nvPr>
        </p:nvSpPr>
        <p:spPr/>
        <p:txBody>
          <a:bodyPr/>
          <a:lstStyle/>
          <a:p>
            <a:pPr marL="385763" indent="-385763">
              <a:buFont typeface="+mj-lt"/>
              <a:buAutoNum type="arabicPeriod"/>
            </a:pPr>
            <a:r>
              <a:rPr lang="da-DK" dirty="0"/>
              <a:t>  Find de overordnede modsætninger eller paralleller i billedet.</a:t>
            </a:r>
          </a:p>
          <a:p>
            <a:pPr marL="385763" indent="-385763">
              <a:buFont typeface="+mj-lt"/>
              <a:buAutoNum type="arabicPeriod"/>
            </a:pPr>
            <a:r>
              <a:rPr lang="da-DK" dirty="0"/>
              <a:t> Hvilken stemning / holdning dominerer?</a:t>
            </a:r>
          </a:p>
          <a:p>
            <a:pPr marL="385763" indent="-385763">
              <a:buFont typeface="+mj-lt"/>
              <a:buAutoNum type="arabicPeriod"/>
            </a:pPr>
            <a:r>
              <a:rPr lang="da-DK" dirty="0"/>
              <a:t> Hvad er billedets budskab? Hvilken beretning fortæller billedet?</a:t>
            </a:r>
          </a:p>
          <a:p>
            <a:pPr marL="385763" indent="-385763">
              <a:buFont typeface="+mj-lt"/>
              <a:buAutoNum type="arabicPeriod"/>
            </a:pPr>
            <a:r>
              <a:rPr lang="da-DK" dirty="0"/>
              <a:t> Hvilken hensigt / formål er der med billedet? Hvilken ide havde maleren – hvad vil kunstneren fortælle til os?</a:t>
            </a:r>
          </a:p>
        </p:txBody>
      </p:sp>
    </p:spTree>
    <p:extLst>
      <p:ext uri="{BB962C8B-B14F-4D97-AF65-F5344CB8AC3E}">
        <p14:creationId xmlns:p14="http://schemas.microsoft.com/office/powerpoint/2010/main" val="2288122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a:solidFill>
                  <a:srgbClr val="FF0000"/>
                </a:solidFill>
              </a:rPr>
              <a:t>4. Historisk sammenhæng</a:t>
            </a:r>
          </a:p>
        </p:txBody>
      </p:sp>
      <p:sp>
        <p:nvSpPr>
          <p:cNvPr id="3" name="Pladsholder til indhold 2"/>
          <p:cNvSpPr>
            <a:spLocks noGrp="1"/>
          </p:cNvSpPr>
          <p:nvPr>
            <p:ph sz="quarter" idx="1"/>
          </p:nvPr>
        </p:nvSpPr>
        <p:spPr/>
        <p:txBody>
          <a:bodyPr/>
          <a:lstStyle/>
          <a:p>
            <a:pPr marL="457200" indent="-457200">
              <a:buFont typeface="+mj-lt"/>
              <a:buAutoNum type="arabicPeriod"/>
            </a:pPr>
            <a:r>
              <a:rPr lang="da-DK" dirty="0"/>
              <a:t> Hvilke oplysninger, værdiforestillinger og holdninger kan man ”læse” fra billedet?</a:t>
            </a:r>
          </a:p>
          <a:p>
            <a:pPr marL="457200" indent="-457200">
              <a:buFont typeface="+mj-lt"/>
              <a:buAutoNum type="arabicPeriod"/>
            </a:pPr>
            <a:endParaRPr lang="da-DK" dirty="0"/>
          </a:p>
          <a:p>
            <a:pPr marL="457200" indent="-457200">
              <a:buFont typeface="+mj-lt"/>
              <a:buAutoNum type="arabicPeriod"/>
            </a:pPr>
            <a:r>
              <a:rPr lang="da-DK" dirty="0"/>
              <a:t> Hvordan forholder billedet sig til sin samtid? Bekræfter det tidens tendenser, herskende opfattelser?</a:t>
            </a:r>
          </a:p>
        </p:txBody>
      </p:sp>
    </p:spTree>
    <p:extLst>
      <p:ext uri="{BB962C8B-B14F-4D97-AF65-F5344CB8AC3E}">
        <p14:creationId xmlns:p14="http://schemas.microsoft.com/office/powerpoint/2010/main" val="9252741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B8A1B5F-0801-4AFF-A489-335B6A851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06201B52-6441-4DBA-BACE-235977581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89DF3DBB-17DD-4058-A944-5578E18A031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el 6">
            <a:extLst>
              <a:ext uri="{FF2B5EF4-FFF2-40B4-BE49-F238E27FC236}">
                <a16:creationId xmlns:a16="http://schemas.microsoft.com/office/drawing/2014/main" id="{2607F259-FD62-4D6C-852B-30979B6B5CE7}"/>
              </a:ext>
            </a:extLst>
          </p:cNvPr>
          <p:cNvSpPr>
            <a:spLocks noGrp="1"/>
          </p:cNvSpPr>
          <p:nvPr>
            <p:ph type="title"/>
          </p:nvPr>
        </p:nvSpPr>
        <p:spPr>
          <a:xfrm>
            <a:off x="822960" y="758952"/>
            <a:ext cx="7543800" cy="3892168"/>
          </a:xfrm>
        </p:spPr>
        <p:txBody>
          <a:bodyPr vert="horz" lIns="91440" tIns="45720" rIns="91440" bIns="45720" rtlCol="0" anchor="b">
            <a:normAutofit/>
          </a:bodyPr>
          <a:lstStyle/>
          <a:p>
            <a:r>
              <a:rPr lang="en-US" dirty="0" err="1"/>
              <a:t>Historisk</a:t>
            </a:r>
            <a:r>
              <a:rPr lang="en-US" dirty="0"/>
              <a:t> </a:t>
            </a:r>
            <a:r>
              <a:rPr lang="en-US" dirty="0" err="1"/>
              <a:t>analyse</a:t>
            </a:r>
            <a:r>
              <a:rPr lang="en-US" dirty="0"/>
              <a:t> - </a:t>
            </a:r>
            <a:r>
              <a:rPr lang="en-US" dirty="0" err="1"/>
              <a:t>dokumentar</a:t>
            </a:r>
            <a:endParaRPr lang="en-US" dirty="0"/>
          </a:p>
        </p:txBody>
      </p:sp>
      <p:sp>
        <p:nvSpPr>
          <p:cNvPr id="21" name="Rectangle 20">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4906176"/>
            <a:ext cx="9141714"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Pladsholder til tekst 7">
            <a:extLst>
              <a:ext uri="{FF2B5EF4-FFF2-40B4-BE49-F238E27FC236}">
                <a16:creationId xmlns:a16="http://schemas.microsoft.com/office/drawing/2014/main" id="{7D4CAF32-D5DD-43B7-B9AC-0212953CF2C7}"/>
              </a:ext>
            </a:extLst>
          </p:cNvPr>
          <p:cNvSpPr>
            <a:spLocks noGrp="1"/>
          </p:cNvSpPr>
          <p:nvPr>
            <p:ph type="body" idx="1"/>
          </p:nvPr>
        </p:nvSpPr>
        <p:spPr>
          <a:xfrm>
            <a:off x="825038" y="5225240"/>
            <a:ext cx="7543800" cy="1143000"/>
          </a:xfrm>
        </p:spPr>
        <p:txBody>
          <a:bodyPr vert="horz" lIns="91440" tIns="45720" rIns="91440" bIns="45720" rtlCol="0">
            <a:normAutofit/>
          </a:bodyPr>
          <a:lstStyle/>
          <a:p>
            <a:r>
              <a:rPr lang="en-US" dirty="0" err="1">
                <a:solidFill>
                  <a:srgbClr val="FFFFFF"/>
                </a:solidFill>
              </a:rPr>
              <a:t>HUmaniora</a:t>
            </a:r>
            <a:endParaRPr lang="en-US" dirty="0">
              <a:solidFill>
                <a:srgbClr val="FFFFFF"/>
              </a:solidFill>
            </a:endParaRPr>
          </a:p>
        </p:txBody>
      </p:sp>
    </p:spTree>
    <p:extLst>
      <p:ext uri="{BB962C8B-B14F-4D97-AF65-F5344CB8AC3E}">
        <p14:creationId xmlns:p14="http://schemas.microsoft.com/office/powerpoint/2010/main" val="28452443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Type: Historisk dokumentar</a:t>
            </a:r>
          </a:p>
        </p:txBody>
      </p:sp>
      <p:sp>
        <p:nvSpPr>
          <p:cNvPr id="3" name="Pladsholder til indhold 2"/>
          <p:cNvSpPr>
            <a:spLocks noGrp="1"/>
          </p:cNvSpPr>
          <p:nvPr>
            <p:ph sz="half" idx="1"/>
          </p:nvPr>
        </p:nvSpPr>
        <p:spPr>
          <a:xfrm>
            <a:off x="822960" y="1845735"/>
            <a:ext cx="7543800" cy="1450757"/>
          </a:xfrm>
        </p:spPr>
        <p:txBody>
          <a:bodyPr>
            <a:normAutofit/>
          </a:bodyPr>
          <a:lstStyle/>
          <a:p>
            <a:pPr marL="0" indent="0">
              <a:buNone/>
            </a:pPr>
            <a:r>
              <a:rPr lang="da-DK" sz="3200" dirty="0"/>
              <a:t>Hvilken type dokumentar?</a:t>
            </a:r>
          </a:p>
          <a:p>
            <a:pPr marL="0" indent="0">
              <a:buNone/>
            </a:pPr>
            <a:r>
              <a:rPr lang="da-DK" sz="3200" dirty="0"/>
              <a:t>(tit en blanding!)</a:t>
            </a:r>
          </a:p>
        </p:txBody>
      </p:sp>
      <p:sp>
        <p:nvSpPr>
          <p:cNvPr id="4" name="Pladsholder til indhold 3"/>
          <p:cNvSpPr>
            <a:spLocks noGrp="1"/>
          </p:cNvSpPr>
          <p:nvPr>
            <p:ph sz="half" idx="2"/>
          </p:nvPr>
        </p:nvSpPr>
        <p:spPr>
          <a:xfrm>
            <a:off x="611560" y="3296492"/>
            <a:ext cx="8075240" cy="2796804"/>
          </a:xfrm>
        </p:spPr>
        <p:txBody>
          <a:bodyPr>
            <a:normAutofit/>
          </a:bodyPr>
          <a:lstStyle/>
          <a:p>
            <a:pPr marL="514350" indent="-514350">
              <a:buFont typeface="+mj-lt"/>
              <a:buAutoNum type="arabicPeriod"/>
            </a:pPr>
            <a:r>
              <a:rPr lang="da-DK" sz="2800" dirty="0"/>
              <a:t>Den autoritative udlægning af historien (sådan var det!)</a:t>
            </a:r>
          </a:p>
          <a:p>
            <a:pPr marL="514350" indent="-514350">
              <a:buFont typeface="+mj-lt"/>
              <a:buAutoNum type="arabicPeriod"/>
            </a:pPr>
            <a:r>
              <a:rPr lang="da-DK" sz="2800" dirty="0"/>
              <a:t>Den personlige beretning – fortælleren træder frem på skærmen</a:t>
            </a:r>
          </a:p>
          <a:p>
            <a:pPr marL="514350" indent="-514350">
              <a:buFont typeface="+mj-lt"/>
              <a:buAutoNum type="arabicPeriod"/>
            </a:pPr>
            <a:r>
              <a:rPr lang="da-DK" sz="2800" dirty="0"/>
              <a:t>Den levendegjorde historie – dokumentar, interview og skuespil i begrænset omfang</a:t>
            </a:r>
          </a:p>
        </p:txBody>
      </p:sp>
    </p:spTree>
    <p:extLst>
      <p:ext uri="{BB962C8B-B14F-4D97-AF65-F5344CB8AC3E}">
        <p14:creationId xmlns:p14="http://schemas.microsoft.com/office/powerpoint/2010/main" val="6890661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a:t>Personer, organisationer bag filmen</a:t>
            </a:r>
          </a:p>
        </p:txBody>
      </p:sp>
      <p:sp>
        <p:nvSpPr>
          <p:cNvPr id="3" name="Pladsholder til indhold 2"/>
          <p:cNvSpPr>
            <a:spLocks noGrp="1"/>
          </p:cNvSpPr>
          <p:nvPr>
            <p:ph idx="1"/>
          </p:nvPr>
        </p:nvSpPr>
        <p:spPr/>
        <p:txBody>
          <a:bodyPr>
            <a:normAutofit/>
          </a:bodyPr>
          <a:lstStyle/>
          <a:p>
            <a:pPr marL="514350" indent="-514350">
              <a:buFont typeface="+mj-lt"/>
              <a:buAutoNum type="arabicPeriod"/>
            </a:pPr>
            <a:r>
              <a:rPr lang="da-DK" sz="3200" dirty="0"/>
              <a:t>Hvem er instruktør og producent?</a:t>
            </a:r>
          </a:p>
          <a:p>
            <a:pPr marL="514350" indent="-514350">
              <a:buFont typeface="+mj-lt"/>
              <a:buAutoNum type="arabicPeriod"/>
            </a:pPr>
            <a:endParaRPr lang="da-DK" sz="3200" dirty="0"/>
          </a:p>
          <a:p>
            <a:pPr marL="514350" indent="-514350">
              <a:buFont typeface="+mj-lt"/>
              <a:buAutoNum type="arabicPeriod"/>
            </a:pPr>
            <a:r>
              <a:rPr lang="da-DK" sz="3200" dirty="0"/>
              <a:t>Hvilket film- eller tv-selskab står bag produktionen?</a:t>
            </a:r>
          </a:p>
        </p:txBody>
      </p:sp>
    </p:spTree>
    <p:extLst>
      <p:ext uri="{BB962C8B-B14F-4D97-AF65-F5344CB8AC3E}">
        <p14:creationId xmlns:p14="http://schemas.microsoft.com/office/powerpoint/2010/main" val="26160460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Tid</a:t>
            </a:r>
          </a:p>
        </p:txBody>
      </p:sp>
      <p:sp>
        <p:nvSpPr>
          <p:cNvPr id="3" name="Pladsholder til indhold 2"/>
          <p:cNvSpPr>
            <a:spLocks noGrp="1"/>
          </p:cNvSpPr>
          <p:nvPr>
            <p:ph idx="1"/>
          </p:nvPr>
        </p:nvSpPr>
        <p:spPr>
          <a:xfrm>
            <a:off x="539552" y="3385592"/>
            <a:ext cx="8229600" cy="3139752"/>
          </a:xfrm>
        </p:spPr>
        <p:txBody>
          <a:bodyPr>
            <a:normAutofit/>
          </a:bodyPr>
          <a:lstStyle/>
          <a:p>
            <a:pPr marL="514350" indent="-514350">
              <a:buFont typeface="+mj-lt"/>
              <a:buAutoNum type="arabicPeriod"/>
            </a:pPr>
            <a:r>
              <a:rPr lang="da-DK" sz="3200" dirty="0"/>
              <a:t>Hvilke begivenheder er det, der beskrives, og hvordan?</a:t>
            </a:r>
          </a:p>
          <a:p>
            <a:pPr marL="914400" lvl="1" indent="-514350">
              <a:buFont typeface="+mj-lt"/>
              <a:buAutoNum type="arabicPeriod"/>
            </a:pPr>
            <a:r>
              <a:rPr lang="da-DK" sz="2800" dirty="0"/>
              <a:t>Perspektiv, den lille (</a:t>
            </a:r>
            <a:r>
              <a:rPr lang="da-DK" sz="2800" dirty="0" err="1"/>
              <a:t>mikro</a:t>
            </a:r>
            <a:r>
              <a:rPr lang="da-DK" sz="2800" dirty="0"/>
              <a:t>-) eller den store (makro-) historie</a:t>
            </a:r>
          </a:p>
          <a:p>
            <a:pPr marL="914400" lvl="1" indent="-514350">
              <a:buFont typeface="+mj-lt"/>
              <a:buAutoNum type="arabicPeriod"/>
            </a:pPr>
            <a:r>
              <a:rPr lang="da-DK" sz="2800" dirty="0"/>
              <a:t>Det historiske indhold</a:t>
            </a:r>
          </a:p>
          <a:p>
            <a:pPr marL="914400" lvl="1" indent="-514350">
              <a:buFont typeface="+mj-lt"/>
              <a:buAutoNum type="arabicPeriod"/>
            </a:pPr>
            <a:r>
              <a:rPr lang="da-DK" sz="2800" dirty="0"/>
              <a:t>Historisk korrekthed</a:t>
            </a:r>
          </a:p>
        </p:txBody>
      </p:sp>
      <p:sp>
        <p:nvSpPr>
          <p:cNvPr id="4" name="Titel 1"/>
          <p:cNvSpPr txBox="1">
            <a:spLocks/>
          </p:cNvSpPr>
          <p:nvPr/>
        </p:nvSpPr>
        <p:spPr>
          <a:xfrm>
            <a:off x="539188" y="234888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a-DK" dirty="0"/>
              <a:t>Indhold</a:t>
            </a:r>
          </a:p>
        </p:txBody>
      </p:sp>
      <p:sp>
        <p:nvSpPr>
          <p:cNvPr id="5" name="Pladsholder til indhold 2"/>
          <p:cNvSpPr txBox="1">
            <a:spLocks/>
          </p:cNvSpPr>
          <p:nvPr/>
        </p:nvSpPr>
        <p:spPr>
          <a:xfrm>
            <a:off x="609600" y="1752601"/>
            <a:ext cx="8229600" cy="10367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a-DK" dirty="0"/>
              <a:t>Hvornår er produktionen lavet?</a:t>
            </a:r>
          </a:p>
        </p:txBody>
      </p:sp>
    </p:spTree>
    <p:extLst>
      <p:ext uri="{BB962C8B-B14F-4D97-AF65-F5344CB8AC3E}">
        <p14:creationId xmlns:p14="http://schemas.microsoft.com/office/powerpoint/2010/main" val="33984614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Billedsiden</a:t>
            </a:r>
          </a:p>
        </p:txBody>
      </p:sp>
      <p:sp>
        <p:nvSpPr>
          <p:cNvPr id="3" name="Pladsholder til indhold 2"/>
          <p:cNvSpPr>
            <a:spLocks noGrp="1"/>
          </p:cNvSpPr>
          <p:nvPr>
            <p:ph idx="1"/>
          </p:nvPr>
        </p:nvSpPr>
        <p:spPr/>
        <p:txBody>
          <a:bodyPr/>
          <a:lstStyle/>
          <a:p>
            <a:pPr marL="514350" indent="-514350">
              <a:buFont typeface="+mj-lt"/>
              <a:buAutoNum type="arabicPeriod"/>
            </a:pPr>
            <a:r>
              <a:rPr lang="da-DK" sz="3200" dirty="0"/>
              <a:t>Hvorledes er filmens eller tv-produktionens billedside udformet?</a:t>
            </a:r>
          </a:p>
          <a:p>
            <a:pPr marL="914400" lvl="1" indent="-514350">
              <a:buFont typeface="+mj-lt"/>
              <a:buAutoNum type="arabicPeriod"/>
            </a:pPr>
            <a:r>
              <a:rPr lang="da-DK" sz="2800" dirty="0"/>
              <a:t> Klipning, kameravinkler</a:t>
            </a:r>
          </a:p>
          <a:p>
            <a:pPr marL="914400" lvl="1" indent="-514350">
              <a:buFont typeface="+mj-lt"/>
              <a:buAutoNum type="arabicPeriod"/>
            </a:pPr>
            <a:r>
              <a:rPr lang="da-DK" sz="2800" dirty="0"/>
              <a:t> Lys/skygge</a:t>
            </a:r>
          </a:p>
          <a:p>
            <a:pPr marL="914400" lvl="1" indent="-514350">
              <a:buFont typeface="+mj-lt"/>
              <a:buAutoNum type="arabicPeriod"/>
            </a:pPr>
            <a:r>
              <a:rPr lang="da-DK" sz="2800" dirty="0"/>
              <a:t> Tempo</a:t>
            </a:r>
          </a:p>
          <a:p>
            <a:pPr lvl="1"/>
            <a:endParaRPr lang="da-DK" dirty="0"/>
          </a:p>
        </p:txBody>
      </p:sp>
    </p:spTree>
    <p:extLst>
      <p:ext uri="{BB962C8B-B14F-4D97-AF65-F5344CB8AC3E}">
        <p14:creationId xmlns:p14="http://schemas.microsoft.com/office/powerpoint/2010/main" val="29159630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Lydsiden</a:t>
            </a:r>
          </a:p>
        </p:txBody>
      </p:sp>
      <p:sp>
        <p:nvSpPr>
          <p:cNvPr id="3" name="Pladsholder til indhold 2"/>
          <p:cNvSpPr>
            <a:spLocks noGrp="1"/>
          </p:cNvSpPr>
          <p:nvPr>
            <p:ph idx="1"/>
          </p:nvPr>
        </p:nvSpPr>
        <p:spPr>
          <a:xfrm>
            <a:off x="822959" y="1845734"/>
            <a:ext cx="7709481" cy="4023360"/>
          </a:xfrm>
        </p:spPr>
        <p:txBody>
          <a:bodyPr/>
          <a:lstStyle/>
          <a:p>
            <a:pPr marL="514350" indent="-514350">
              <a:buFont typeface="+mj-lt"/>
              <a:buAutoNum type="arabicPeriod"/>
            </a:pPr>
            <a:r>
              <a:rPr lang="da-DK" sz="3600" dirty="0"/>
              <a:t> Hvorledes er filmens eller tv-produktionens lydside udformet?</a:t>
            </a:r>
          </a:p>
          <a:p>
            <a:pPr marL="914400" lvl="1" indent="-514350">
              <a:buFont typeface="+mj-lt"/>
              <a:buAutoNum type="arabicPeriod"/>
            </a:pPr>
            <a:r>
              <a:rPr lang="da-DK" sz="3200" dirty="0"/>
              <a:t> Dokumentarudsendelser: </a:t>
            </a:r>
          </a:p>
          <a:p>
            <a:pPr marL="1314450" lvl="2" indent="-514350">
              <a:buFont typeface="+mj-lt"/>
              <a:buAutoNum type="arabicPeriod"/>
            </a:pPr>
            <a:r>
              <a:rPr lang="da-DK" sz="2400" dirty="0"/>
              <a:t>Speaker-kommentarer er ofte vigtigere end billedsiden</a:t>
            </a:r>
          </a:p>
          <a:p>
            <a:pPr marL="1314450" lvl="2" indent="-514350">
              <a:buFont typeface="+mj-lt"/>
              <a:buAutoNum type="arabicPeriod"/>
            </a:pPr>
            <a:endParaRPr lang="da-DK" sz="2400" dirty="0"/>
          </a:p>
          <a:p>
            <a:pPr marL="914400" lvl="1" indent="-514350">
              <a:buFont typeface="+mj-lt"/>
              <a:buAutoNum type="arabicPeriod"/>
            </a:pPr>
            <a:r>
              <a:rPr lang="da-DK" sz="3200" dirty="0"/>
              <a:t> Historisk fiktion: </a:t>
            </a:r>
          </a:p>
          <a:p>
            <a:pPr marL="1314450" lvl="2" indent="-514350">
              <a:buFont typeface="+mj-lt"/>
              <a:buAutoNum type="arabicPeriod"/>
            </a:pPr>
            <a:r>
              <a:rPr lang="da-DK" sz="2400" dirty="0"/>
              <a:t>Ofte blanding af autentiske lyde og musik</a:t>
            </a:r>
          </a:p>
          <a:p>
            <a:pPr marL="1314450" lvl="2" indent="-514350">
              <a:buFont typeface="+mj-lt"/>
              <a:buAutoNum type="arabicPeriod"/>
            </a:pPr>
            <a:endParaRPr lang="da-DK" dirty="0"/>
          </a:p>
        </p:txBody>
      </p:sp>
    </p:spTree>
    <p:extLst>
      <p:ext uri="{BB962C8B-B14F-4D97-AF65-F5344CB8AC3E}">
        <p14:creationId xmlns:p14="http://schemas.microsoft.com/office/powerpoint/2010/main" val="23708370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7583" y="0"/>
            <a:ext cx="7823619" cy="1628800"/>
          </a:xfrm>
        </p:spPr>
        <p:txBody>
          <a:bodyPr/>
          <a:lstStyle/>
          <a:p>
            <a:r>
              <a:rPr lang="da-DK" dirty="0"/>
              <a:t>Tendens (den vigtigste!)</a:t>
            </a:r>
          </a:p>
        </p:txBody>
      </p:sp>
      <p:sp>
        <p:nvSpPr>
          <p:cNvPr id="3" name="Pladsholder til indhold 2"/>
          <p:cNvSpPr>
            <a:spLocks noGrp="1"/>
          </p:cNvSpPr>
          <p:nvPr>
            <p:ph idx="1"/>
          </p:nvPr>
        </p:nvSpPr>
        <p:spPr>
          <a:xfrm>
            <a:off x="827583" y="2204864"/>
            <a:ext cx="7823619" cy="3312368"/>
          </a:xfrm>
        </p:spPr>
        <p:txBody>
          <a:bodyPr>
            <a:normAutofit/>
          </a:bodyPr>
          <a:lstStyle/>
          <a:p>
            <a:pPr marL="514350" indent="-514350">
              <a:buFont typeface="+mj-lt"/>
              <a:buAutoNum type="arabicPeriod"/>
            </a:pPr>
            <a:r>
              <a:rPr lang="da-DK" sz="2800" dirty="0"/>
              <a:t> Hvad vil personerne bag filmen/tv-produktionen have os til at lægge mærke til?</a:t>
            </a:r>
          </a:p>
          <a:p>
            <a:pPr marL="514350" indent="-514350">
              <a:buFont typeface="+mj-lt"/>
              <a:buAutoNum type="arabicPeriod"/>
            </a:pPr>
            <a:r>
              <a:rPr lang="da-DK" sz="2800" dirty="0"/>
              <a:t> Hvilken synsvinkel er det, som præger filmen/tv-produktionen (hvilken ”brille” har personerne bag produktionen på?)</a:t>
            </a:r>
          </a:p>
        </p:txBody>
      </p:sp>
    </p:spTree>
    <p:extLst>
      <p:ext uri="{BB962C8B-B14F-4D97-AF65-F5344CB8AC3E}">
        <p14:creationId xmlns:p14="http://schemas.microsoft.com/office/powerpoint/2010/main" val="15209810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B82E43-6B6B-4777-9195-EE160F34AE3A}"/>
              </a:ext>
            </a:extLst>
          </p:cNvPr>
          <p:cNvSpPr>
            <a:spLocks noGrp="1"/>
          </p:cNvSpPr>
          <p:nvPr>
            <p:ph type="title"/>
          </p:nvPr>
        </p:nvSpPr>
        <p:spPr/>
        <p:txBody>
          <a:bodyPr>
            <a:normAutofit/>
          </a:bodyPr>
          <a:lstStyle/>
          <a:p>
            <a:r>
              <a:rPr lang="da-DK" b="1" u="sng" dirty="0">
                <a:solidFill>
                  <a:srgbClr val="7030A0"/>
                </a:solidFill>
              </a:rPr>
              <a:t>Spørgsmål til eftertanke:</a:t>
            </a:r>
            <a:endParaRPr lang="da-DK" dirty="0"/>
          </a:p>
        </p:txBody>
      </p:sp>
      <p:sp>
        <p:nvSpPr>
          <p:cNvPr id="3" name="Pladsholder til indhold 2">
            <a:extLst>
              <a:ext uri="{FF2B5EF4-FFF2-40B4-BE49-F238E27FC236}">
                <a16:creationId xmlns:a16="http://schemas.microsoft.com/office/drawing/2014/main" id="{A9A9C943-0468-4C18-8061-030FCA68CECC}"/>
              </a:ext>
            </a:extLst>
          </p:cNvPr>
          <p:cNvSpPr>
            <a:spLocks noGrp="1"/>
          </p:cNvSpPr>
          <p:nvPr>
            <p:ph idx="1"/>
          </p:nvPr>
        </p:nvSpPr>
        <p:spPr>
          <a:xfrm>
            <a:off x="822959" y="1916832"/>
            <a:ext cx="7543801" cy="3952262"/>
          </a:xfrm>
        </p:spPr>
        <p:txBody>
          <a:bodyPr/>
          <a:lstStyle/>
          <a:p>
            <a:pPr marL="514350" indent="-514350">
              <a:buAutoNum type="arabicPeriod"/>
            </a:pPr>
            <a:r>
              <a:rPr lang="da-DK" sz="3200" dirty="0"/>
              <a:t>Datering, tidsafstand mellem filmen og begivenhederne</a:t>
            </a:r>
          </a:p>
          <a:p>
            <a:pPr marL="514350" indent="-514350">
              <a:buAutoNum type="arabicPeriod"/>
            </a:pPr>
            <a:r>
              <a:rPr lang="da-DK" sz="3200" dirty="0"/>
              <a:t>Historisk baggrundsviden – andre kilder!</a:t>
            </a:r>
          </a:p>
          <a:p>
            <a:pPr marL="514350" indent="-514350">
              <a:buAutoNum type="arabicPeriod"/>
            </a:pPr>
            <a:r>
              <a:rPr lang="da-DK" sz="3200" dirty="0"/>
              <a:t>Grundig analyse af filmen/tv-produktionen</a:t>
            </a:r>
          </a:p>
          <a:p>
            <a:endParaRPr lang="da-DK" dirty="0"/>
          </a:p>
        </p:txBody>
      </p:sp>
    </p:spTree>
    <p:extLst>
      <p:ext uri="{BB962C8B-B14F-4D97-AF65-F5344CB8AC3E}">
        <p14:creationId xmlns:p14="http://schemas.microsoft.com/office/powerpoint/2010/main" val="873472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37B717-4A37-4C00-900E-5CBA3D7EB647}"/>
              </a:ext>
            </a:extLst>
          </p:cNvPr>
          <p:cNvSpPr>
            <a:spLocks noGrp="1"/>
          </p:cNvSpPr>
          <p:nvPr>
            <p:ph type="title"/>
          </p:nvPr>
        </p:nvSpPr>
        <p:spPr>
          <a:xfrm>
            <a:off x="2843808" y="7302"/>
            <a:ext cx="6192687" cy="6264696"/>
          </a:xfrm>
        </p:spPr>
        <p:txBody>
          <a:bodyPr vert="horz" lIns="91440" tIns="45720" rIns="91440" bIns="45720" rtlCol="0" anchor="b">
            <a:normAutofit fontScale="90000"/>
          </a:bodyPr>
          <a:lstStyle/>
          <a:p>
            <a:r>
              <a:rPr lang="da-DK" sz="2700" dirty="0">
                <a:solidFill>
                  <a:schemeClr val="tx1">
                    <a:lumMod val="85000"/>
                    <a:lumOff val="15000"/>
                  </a:schemeClr>
                </a:solidFill>
              </a:rPr>
              <a:t>Historiske metoder = </a:t>
            </a:r>
            <a:r>
              <a:rPr lang="da-DK" sz="2700" b="1" dirty="0">
                <a:solidFill>
                  <a:schemeClr val="tx1">
                    <a:lumMod val="85000"/>
                    <a:lumOff val="15000"/>
                  </a:schemeClr>
                </a:solidFill>
              </a:rPr>
              <a:t>humanistisk</a:t>
            </a:r>
            <a:r>
              <a:rPr lang="da-DK" sz="2700" dirty="0">
                <a:solidFill>
                  <a:schemeClr val="tx1">
                    <a:lumMod val="85000"/>
                    <a:lumOff val="15000"/>
                  </a:schemeClr>
                </a:solidFill>
              </a:rPr>
              <a:t>:</a:t>
            </a:r>
            <a:br>
              <a:rPr lang="da-DK" sz="2700" dirty="0">
                <a:solidFill>
                  <a:schemeClr val="tx1">
                    <a:lumMod val="85000"/>
                    <a:lumOff val="15000"/>
                  </a:schemeClr>
                </a:solidFill>
              </a:rPr>
            </a:br>
            <a:r>
              <a:rPr lang="da-DK" sz="2700" dirty="0">
                <a:solidFill>
                  <a:schemeClr val="tx1">
                    <a:lumMod val="85000"/>
                    <a:lumOff val="15000"/>
                  </a:schemeClr>
                </a:solidFill>
              </a:rPr>
              <a:t>0. Hermeneutik</a:t>
            </a:r>
            <a:br>
              <a:rPr lang="da-DK" sz="2700" dirty="0">
                <a:solidFill>
                  <a:schemeClr val="tx1">
                    <a:lumMod val="85000"/>
                    <a:lumOff val="15000"/>
                  </a:schemeClr>
                </a:solidFill>
              </a:rPr>
            </a:br>
            <a:r>
              <a:rPr lang="da-DK" sz="2700" dirty="0">
                <a:solidFill>
                  <a:schemeClr val="tx1">
                    <a:lumMod val="85000"/>
                    <a:lumOff val="15000"/>
                  </a:schemeClr>
                </a:solidFill>
              </a:rPr>
              <a:t>1. Kildekritik (klassisk) – inkl. det funktionelle kildebegreb</a:t>
            </a:r>
            <a:br>
              <a:rPr lang="da-DK" sz="2700" dirty="0">
                <a:solidFill>
                  <a:schemeClr val="tx1">
                    <a:lumMod val="85000"/>
                    <a:lumOff val="15000"/>
                  </a:schemeClr>
                </a:solidFill>
              </a:rPr>
            </a:br>
            <a:r>
              <a:rPr lang="da-DK" sz="2700" dirty="0">
                <a:solidFill>
                  <a:schemeClr val="tx1">
                    <a:lumMod val="85000"/>
                    <a:lumOff val="15000"/>
                  </a:schemeClr>
                </a:solidFill>
              </a:rPr>
              <a:t>2. Historisk billedanalyse</a:t>
            </a:r>
            <a:br>
              <a:rPr lang="da-DK" sz="2700" dirty="0">
                <a:solidFill>
                  <a:schemeClr val="tx1">
                    <a:lumMod val="85000"/>
                    <a:lumOff val="15000"/>
                  </a:schemeClr>
                </a:solidFill>
              </a:rPr>
            </a:br>
            <a:r>
              <a:rPr lang="da-DK" sz="2700" dirty="0">
                <a:solidFill>
                  <a:schemeClr val="tx1">
                    <a:lumMod val="85000"/>
                    <a:lumOff val="15000"/>
                  </a:schemeClr>
                </a:solidFill>
              </a:rPr>
              <a:t>3. Historisk dokumentaranalyse</a:t>
            </a:r>
            <a:br>
              <a:rPr lang="da-DK" sz="2700" dirty="0">
                <a:solidFill>
                  <a:schemeClr val="tx1">
                    <a:lumMod val="85000"/>
                    <a:lumOff val="15000"/>
                  </a:schemeClr>
                </a:solidFill>
              </a:rPr>
            </a:br>
            <a:r>
              <a:rPr lang="da-DK" sz="2700" dirty="0">
                <a:solidFill>
                  <a:schemeClr val="tx1">
                    <a:lumMod val="85000"/>
                    <a:lumOff val="15000"/>
                  </a:schemeClr>
                </a:solidFill>
              </a:rPr>
              <a:t>4. Analyse af fremstillinger (sekundær faglitteratur)</a:t>
            </a:r>
            <a:br>
              <a:rPr lang="da-DK" sz="2700" dirty="0">
                <a:solidFill>
                  <a:schemeClr val="tx1">
                    <a:lumMod val="85000"/>
                    <a:lumOff val="15000"/>
                  </a:schemeClr>
                </a:solidFill>
              </a:rPr>
            </a:br>
            <a:r>
              <a:rPr lang="da-DK" sz="2700" dirty="0">
                <a:solidFill>
                  <a:schemeClr val="tx1">
                    <a:lumMod val="85000"/>
                    <a:lumOff val="15000"/>
                  </a:schemeClr>
                </a:solidFill>
              </a:rPr>
              <a:t>	4.a: Aktør – struktur tilgang</a:t>
            </a:r>
            <a:br>
              <a:rPr lang="da-DK" sz="2700" dirty="0">
                <a:solidFill>
                  <a:schemeClr val="tx1">
                    <a:lumMod val="85000"/>
                    <a:lumOff val="15000"/>
                  </a:schemeClr>
                </a:solidFill>
              </a:rPr>
            </a:br>
            <a:r>
              <a:rPr lang="da-DK" sz="2700" dirty="0">
                <a:solidFill>
                  <a:schemeClr val="tx1">
                    <a:lumMod val="85000"/>
                    <a:lumOff val="15000"/>
                  </a:schemeClr>
                </a:solidFill>
              </a:rPr>
              <a:t> 5. Historiesyn: Idealistisk – materialistisk</a:t>
            </a:r>
            <a:br>
              <a:rPr lang="da-DK" sz="2700" dirty="0">
                <a:solidFill>
                  <a:schemeClr val="tx1">
                    <a:lumMod val="85000"/>
                    <a:lumOff val="15000"/>
                  </a:schemeClr>
                </a:solidFill>
              </a:rPr>
            </a:br>
            <a:r>
              <a:rPr lang="da-DK" sz="2700" dirty="0">
                <a:solidFill>
                  <a:schemeClr val="tx1">
                    <a:lumMod val="85000"/>
                    <a:lumOff val="15000"/>
                  </a:schemeClr>
                </a:solidFill>
              </a:rPr>
              <a:t>	Progressiv – regressiv – kritisk </a:t>
            </a:r>
            <a:br>
              <a:rPr lang="da-DK" sz="2700" dirty="0">
                <a:solidFill>
                  <a:schemeClr val="tx1">
                    <a:lumMod val="85000"/>
                    <a:lumOff val="15000"/>
                  </a:schemeClr>
                </a:solidFill>
              </a:rPr>
            </a:br>
            <a:br>
              <a:rPr lang="da-DK" sz="2700" dirty="0">
                <a:solidFill>
                  <a:schemeClr val="tx1">
                    <a:lumMod val="85000"/>
                    <a:lumOff val="15000"/>
                  </a:schemeClr>
                </a:solidFill>
              </a:rPr>
            </a:br>
            <a:r>
              <a:rPr lang="da-DK" sz="2700" b="1" dirty="0">
                <a:solidFill>
                  <a:schemeClr val="tx1">
                    <a:lumMod val="85000"/>
                    <a:lumOff val="15000"/>
                  </a:schemeClr>
                </a:solidFill>
              </a:rPr>
              <a:t>Historisk-videnskabelige tilgange</a:t>
            </a:r>
            <a:r>
              <a:rPr lang="da-DK" sz="2700" dirty="0">
                <a:solidFill>
                  <a:schemeClr val="tx1">
                    <a:lumMod val="85000"/>
                    <a:lumOff val="15000"/>
                  </a:schemeClr>
                </a:solidFill>
              </a:rPr>
              <a:t>:</a:t>
            </a:r>
            <a:br>
              <a:rPr lang="da-DK" sz="2700" dirty="0">
                <a:solidFill>
                  <a:schemeClr val="tx1">
                    <a:lumMod val="85000"/>
                    <a:lumOff val="15000"/>
                  </a:schemeClr>
                </a:solidFill>
              </a:rPr>
            </a:br>
            <a:r>
              <a:rPr lang="da-DK" sz="2700" dirty="0">
                <a:solidFill>
                  <a:schemeClr val="tx1">
                    <a:lumMod val="85000"/>
                    <a:lumOff val="15000"/>
                  </a:schemeClr>
                </a:solidFill>
              </a:rPr>
              <a:t>1. Diakron – synkron</a:t>
            </a:r>
            <a:br>
              <a:rPr lang="da-DK" sz="2700" dirty="0">
                <a:solidFill>
                  <a:schemeClr val="tx1">
                    <a:lumMod val="85000"/>
                    <a:lumOff val="15000"/>
                  </a:schemeClr>
                </a:solidFill>
              </a:rPr>
            </a:br>
            <a:r>
              <a:rPr lang="da-DK" sz="2700" dirty="0">
                <a:solidFill>
                  <a:schemeClr val="tx1">
                    <a:lumMod val="85000"/>
                    <a:lumOff val="15000"/>
                  </a:schemeClr>
                </a:solidFill>
              </a:rPr>
              <a:t>2. Idiografisk – nomotetisk</a:t>
            </a:r>
            <a:br>
              <a:rPr lang="da-DK" sz="2700" dirty="0">
                <a:solidFill>
                  <a:schemeClr val="tx1">
                    <a:lumMod val="85000"/>
                    <a:lumOff val="15000"/>
                  </a:schemeClr>
                </a:solidFill>
              </a:rPr>
            </a:br>
            <a:r>
              <a:rPr lang="da-DK" sz="2700" dirty="0">
                <a:solidFill>
                  <a:schemeClr val="tx1">
                    <a:lumMod val="85000"/>
                    <a:lumOff val="15000"/>
                  </a:schemeClr>
                </a:solidFill>
              </a:rPr>
              <a:t>3. Komparativ analyse</a:t>
            </a:r>
            <a:br>
              <a:rPr lang="da-DK" sz="2700" dirty="0">
                <a:solidFill>
                  <a:schemeClr val="tx1">
                    <a:lumMod val="85000"/>
                    <a:lumOff val="15000"/>
                  </a:schemeClr>
                </a:solidFill>
              </a:rPr>
            </a:br>
            <a:br>
              <a:rPr lang="da-DK" sz="2700" dirty="0">
                <a:solidFill>
                  <a:schemeClr val="tx1">
                    <a:lumMod val="85000"/>
                    <a:lumOff val="15000"/>
                  </a:schemeClr>
                </a:solidFill>
              </a:rPr>
            </a:br>
            <a:r>
              <a:rPr lang="da-DK" sz="2700" dirty="0">
                <a:solidFill>
                  <a:schemeClr val="tx1">
                    <a:lumMod val="85000"/>
                    <a:lumOff val="15000"/>
                  </a:schemeClr>
                </a:solidFill>
              </a:rPr>
              <a:t>Historisk metode = </a:t>
            </a:r>
            <a:r>
              <a:rPr lang="da-DK" sz="2700" b="1" dirty="0">
                <a:solidFill>
                  <a:schemeClr val="tx1">
                    <a:lumMod val="85000"/>
                    <a:lumOff val="15000"/>
                  </a:schemeClr>
                </a:solidFill>
              </a:rPr>
              <a:t>samfundsvidenskabelig</a:t>
            </a:r>
            <a:r>
              <a:rPr lang="da-DK" sz="2700" dirty="0">
                <a:solidFill>
                  <a:schemeClr val="tx1">
                    <a:lumMod val="85000"/>
                    <a:lumOff val="15000"/>
                  </a:schemeClr>
                </a:solidFill>
              </a:rPr>
              <a:t>:</a:t>
            </a:r>
            <a:br>
              <a:rPr lang="da-DK" sz="2700" dirty="0">
                <a:solidFill>
                  <a:schemeClr val="tx1">
                    <a:lumMod val="85000"/>
                    <a:lumOff val="15000"/>
                  </a:schemeClr>
                </a:solidFill>
              </a:rPr>
            </a:br>
            <a:r>
              <a:rPr lang="da-DK" sz="2700" dirty="0">
                <a:solidFill>
                  <a:schemeClr val="tx1">
                    <a:lumMod val="85000"/>
                    <a:lumOff val="15000"/>
                  </a:schemeClr>
                </a:solidFill>
              </a:rPr>
              <a:t>1. Kvalitativ – kvantitativ</a:t>
            </a:r>
            <a:br>
              <a:rPr lang="en-US" sz="2600" dirty="0">
                <a:solidFill>
                  <a:schemeClr val="tx1">
                    <a:lumMod val="85000"/>
                    <a:lumOff val="15000"/>
                  </a:schemeClr>
                </a:solidFill>
              </a:rPr>
            </a:br>
            <a:endParaRPr lang="en-US" sz="2600" dirty="0">
              <a:solidFill>
                <a:schemeClr val="tx1">
                  <a:lumMod val="85000"/>
                  <a:lumOff val="15000"/>
                </a:schemeClr>
              </a:solidFill>
            </a:endParaRPr>
          </a:p>
        </p:txBody>
      </p:sp>
      <p:pic>
        <p:nvPicPr>
          <p:cNvPr id="5" name="Pladsholder til indhold 4">
            <a:extLst>
              <a:ext uri="{FF2B5EF4-FFF2-40B4-BE49-F238E27FC236}">
                <a16:creationId xmlns:a16="http://schemas.microsoft.com/office/drawing/2014/main" id="{A10C81F2-FC59-46B6-A37F-E505853B4D48}"/>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4984" r="16020" b="-3"/>
          <a:stretch/>
        </p:blipFill>
        <p:spPr>
          <a:xfrm>
            <a:off x="0" y="939279"/>
            <a:ext cx="2627784" cy="4454323"/>
          </a:xfrm>
          <a:prstGeom prst="rect">
            <a:avLst/>
          </a:prstGeom>
        </p:spPr>
      </p:pic>
      <p:sp>
        <p:nvSpPr>
          <p:cNvPr id="11" name="Pladsholder til indhold 5">
            <a:extLst>
              <a:ext uri="{FF2B5EF4-FFF2-40B4-BE49-F238E27FC236}">
                <a16:creationId xmlns:a16="http://schemas.microsoft.com/office/drawing/2014/main" id="{A55E69F1-E182-4577-8CAC-39D5FCD4C97B}"/>
              </a:ext>
            </a:extLst>
          </p:cNvPr>
          <p:cNvSpPr txBox="1">
            <a:spLocks/>
          </p:cNvSpPr>
          <p:nvPr/>
        </p:nvSpPr>
        <p:spPr>
          <a:xfrm>
            <a:off x="395537" y="6021288"/>
            <a:ext cx="8265326" cy="836712"/>
          </a:xfrm>
          <a:prstGeom prst="rect">
            <a:avLst/>
          </a:prstGeom>
          <a:solidFill>
            <a:srgbClr val="FFFF00"/>
          </a:solidFill>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Font typeface="Calibri" panose="020F0502020204030204" pitchFamily="34" charset="0"/>
              <a:buNone/>
            </a:pPr>
            <a:r>
              <a:rPr lang="da-DK" sz="4800" dirty="0"/>
              <a:t>Værktøjskassen = metoder</a:t>
            </a:r>
          </a:p>
          <a:p>
            <a:pPr marL="0" indent="0" algn="ctr">
              <a:buFont typeface="Calibri" panose="020F0502020204030204" pitchFamily="34" charset="0"/>
              <a:buNone/>
            </a:pPr>
            <a:endParaRPr lang="da-DK" sz="2800" dirty="0"/>
          </a:p>
        </p:txBody>
      </p:sp>
    </p:spTree>
    <p:extLst>
      <p:ext uri="{BB962C8B-B14F-4D97-AF65-F5344CB8AC3E}">
        <p14:creationId xmlns:p14="http://schemas.microsoft.com/office/powerpoint/2010/main" val="36865420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B8A1B5F-0801-4AFF-A489-335B6A851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06201B52-6441-4DBA-BACE-235977581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89DF3DBB-17DD-4058-A944-5578E18A031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el 6">
            <a:extLst>
              <a:ext uri="{FF2B5EF4-FFF2-40B4-BE49-F238E27FC236}">
                <a16:creationId xmlns:a16="http://schemas.microsoft.com/office/drawing/2014/main" id="{2607F259-FD62-4D6C-852B-30979B6B5CE7}"/>
              </a:ext>
            </a:extLst>
          </p:cNvPr>
          <p:cNvSpPr>
            <a:spLocks noGrp="1"/>
          </p:cNvSpPr>
          <p:nvPr>
            <p:ph type="title"/>
          </p:nvPr>
        </p:nvSpPr>
        <p:spPr>
          <a:xfrm>
            <a:off x="822960" y="758952"/>
            <a:ext cx="7543800" cy="3892168"/>
          </a:xfrm>
        </p:spPr>
        <p:txBody>
          <a:bodyPr vert="horz" lIns="91440" tIns="45720" rIns="91440" bIns="45720" rtlCol="0" anchor="b">
            <a:normAutofit fontScale="90000"/>
          </a:bodyPr>
          <a:lstStyle/>
          <a:p>
            <a:r>
              <a:rPr lang="en-US" dirty="0" err="1"/>
              <a:t>Analyse</a:t>
            </a:r>
            <a:r>
              <a:rPr lang="en-US" dirty="0"/>
              <a:t> </a:t>
            </a:r>
            <a:r>
              <a:rPr lang="en-US" dirty="0" err="1"/>
              <a:t>af</a:t>
            </a:r>
            <a:r>
              <a:rPr lang="en-US" dirty="0"/>
              <a:t> </a:t>
            </a:r>
            <a:r>
              <a:rPr lang="en-US" dirty="0" err="1"/>
              <a:t>historiske</a:t>
            </a:r>
            <a:r>
              <a:rPr lang="en-US" dirty="0"/>
              <a:t> </a:t>
            </a:r>
            <a:r>
              <a:rPr lang="en-US" dirty="0" err="1"/>
              <a:t>fremstillinger</a:t>
            </a:r>
            <a:r>
              <a:rPr lang="en-US" dirty="0"/>
              <a:t> (</a:t>
            </a:r>
            <a:r>
              <a:rPr lang="en-US" dirty="0" err="1"/>
              <a:t>sekundær</a:t>
            </a:r>
            <a:r>
              <a:rPr lang="en-US" dirty="0"/>
              <a:t>)</a:t>
            </a:r>
          </a:p>
        </p:txBody>
      </p:sp>
      <p:sp>
        <p:nvSpPr>
          <p:cNvPr id="21" name="Rectangle 20">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4906176"/>
            <a:ext cx="9141714"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Pladsholder til tekst 7">
            <a:extLst>
              <a:ext uri="{FF2B5EF4-FFF2-40B4-BE49-F238E27FC236}">
                <a16:creationId xmlns:a16="http://schemas.microsoft.com/office/drawing/2014/main" id="{7D4CAF32-D5DD-43B7-B9AC-0212953CF2C7}"/>
              </a:ext>
            </a:extLst>
          </p:cNvPr>
          <p:cNvSpPr>
            <a:spLocks noGrp="1"/>
          </p:cNvSpPr>
          <p:nvPr>
            <p:ph type="body" idx="1"/>
          </p:nvPr>
        </p:nvSpPr>
        <p:spPr>
          <a:xfrm>
            <a:off x="825038" y="5225240"/>
            <a:ext cx="7543800" cy="1143000"/>
          </a:xfrm>
        </p:spPr>
        <p:txBody>
          <a:bodyPr vert="horz" lIns="91440" tIns="45720" rIns="91440" bIns="45720" rtlCol="0">
            <a:normAutofit/>
          </a:bodyPr>
          <a:lstStyle/>
          <a:p>
            <a:r>
              <a:rPr lang="en-US" dirty="0" err="1">
                <a:solidFill>
                  <a:srgbClr val="FFFFFF"/>
                </a:solidFill>
              </a:rPr>
              <a:t>HUmaniora</a:t>
            </a:r>
            <a:endParaRPr lang="en-US" dirty="0">
              <a:solidFill>
                <a:srgbClr val="FFFFFF"/>
              </a:solidFill>
            </a:endParaRPr>
          </a:p>
        </p:txBody>
      </p:sp>
    </p:spTree>
    <p:extLst>
      <p:ext uri="{BB962C8B-B14F-4D97-AF65-F5344CB8AC3E}">
        <p14:creationId xmlns:p14="http://schemas.microsoft.com/office/powerpoint/2010/main" val="38510550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Fremstillinger</a:t>
            </a:r>
          </a:p>
        </p:txBody>
      </p:sp>
      <p:sp>
        <p:nvSpPr>
          <p:cNvPr id="3" name="Pladsholder til indhold 2"/>
          <p:cNvSpPr>
            <a:spLocks noGrp="1"/>
          </p:cNvSpPr>
          <p:nvPr>
            <p:ph sz="quarter" idx="1"/>
          </p:nvPr>
        </p:nvSpPr>
        <p:spPr>
          <a:xfrm>
            <a:off x="916632" y="1771650"/>
            <a:ext cx="7543800" cy="4609678"/>
          </a:xfrm>
        </p:spPr>
        <p:txBody>
          <a:bodyPr>
            <a:normAutofit fontScale="92500" lnSpcReduction="10000"/>
          </a:bodyPr>
          <a:lstStyle/>
          <a:p>
            <a:pPr marL="457200" indent="-457200">
              <a:buFont typeface="+mj-lt"/>
              <a:buAutoNum type="arabicPeriod"/>
            </a:pPr>
            <a:r>
              <a:rPr lang="da-DK" sz="2600" dirty="0"/>
              <a:t> Ny eller gammel? Datering? Samtidigt eller senere?</a:t>
            </a:r>
          </a:p>
          <a:p>
            <a:pPr marL="457200" indent="-457200">
              <a:buFont typeface="+mj-lt"/>
              <a:buAutoNum type="arabicPeriod"/>
            </a:pPr>
            <a:r>
              <a:rPr lang="da-DK" sz="2600" dirty="0"/>
              <a:t> Personlig / fortrolig eller offentlig?</a:t>
            </a:r>
          </a:p>
          <a:p>
            <a:pPr marL="457200" indent="-457200">
              <a:buFont typeface="+mj-lt"/>
              <a:buAutoNum type="arabicPeriod"/>
            </a:pPr>
            <a:r>
              <a:rPr lang="da-DK" sz="2600" dirty="0"/>
              <a:t> Dimensioner:</a:t>
            </a:r>
          </a:p>
          <a:p>
            <a:pPr marL="658368" lvl="1" indent="-457200">
              <a:buFont typeface="+mj-lt"/>
              <a:buAutoNum type="arabicPeriod"/>
            </a:pPr>
            <a:r>
              <a:rPr lang="da-DK" sz="2200" dirty="0"/>
              <a:t> geografisk?</a:t>
            </a:r>
          </a:p>
          <a:p>
            <a:pPr marL="658368" lvl="1" indent="-457200">
              <a:buFont typeface="+mj-lt"/>
              <a:buAutoNum type="arabicPeriod"/>
            </a:pPr>
            <a:r>
              <a:rPr lang="da-DK" sz="2200" dirty="0"/>
              <a:t> kronologisk?</a:t>
            </a:r>
          </a:p>
          <a:p>
            <a:pPr marL="658368" lvl="1" indent="-457200">
              <a:buFont typeface="+mj-lt"/>
              <a:buAutoNum type="arabicPeriod"/>
            </a:pPr>
            <a:r>
              <a:rPr lang="da-DK" sz="2200" dirty="0"/>
              <a:t> tematisk?</a:t>
            </a:r>
          </a:p>
          <a:p>
            <a:pPr marL="457200" indent="-457200">
              <a:buFont typeface="+mj-lt"/>
              <a:buAutoNum type="arabicPeriod"/>
            </a:pPr>
            <a:r>
              <a:rPr lang="da-DK" sz="2600" dirty="0"/>
              <a:t> Form?</a:t>
            </a:r>
          </a:p>
          <a:p>
            <a:pPr marL="658368" lvl="1" indent="-457200">
              <a:buFont typeface="+mj-lt"/>
              <a:buAutoNum type="arabicPeriod"/>
            </a:pPr>
            <a:r>
              <a:rPr lang="da-DK" sz="2200" dirty="0"/>
              <a:t> bøger</a:t>
            </a:r>
          </a:p>
          <a:p>
            <a:pPr marL="658368" lvl="1" indent="-457200">
              <a:buFont typeface="+mj-lt"/>
              <a:buAutoNum type="arabicPeriod"/>
            </a:pPr>
            <a:r>
              <a:rPr lang="da-DK" sz="2200" dirty="0"/>
              <a:t> artikler</a:t>
            </a:r>
          </a:p>
          <a:p>
            <a:pPr marL="658368" lvl="1" indent="-457200">
              <a:buFont typeface="+mj-lt"/>
              <a:buAutoNum type="arabicPeriod"/>
            </a:pPr>
            <a:r>
              <a:rPr lang="da-DK" sz="2200" dirty="0"/>
              <a:t> tv-serier</a:t>
            </a:r>
          </a:p>
          <a:p>
            <a:pPr marL="658368" lvl="1" indent="-457200">
              <a:buFont typeface="+mj-lt"/>
              <a:buAutoNum type="arabicPeriod"/>
            </a:pPr>
            <a:r>
              <a:rPr lang="da-DK" sz="2200" dirty="0"/>
              <a:t> udstillinger</a:t>
            </a:r>
          </a:p>
          <a:p>
            <a:pPr marL="457200" indent="-457200">
              <a:buFont typeface="+mj-lt"/>
              <a:buAutoNum type="arabicPeriod"/>
            </a:pPr>
            <a:r>
              <a:rPr lang="da-DK" sz="2600" dirty="0"/>
              <a:t> Relation til nutiden?</a:t>
            </a:r>
          </a:p>
          <a:p>
            <a:pPr lvl="1">
              <a:buNone/>
            </a:pPr>
            <a:endParaRPr lang="da-DK" dirty="0"/>
          </a:p>
          <a:p>
            <a:pPr lvl="1">
              <a:buNone/>
            </a:pPr>
            <a:endParaRPr lang="da-DK" dirty="0"/>
          </a:p>
        </p:txBody>
      </p:sp>
    </p:spTree>
    <p:extLst>
      <p:ext uri="{BB962C8B-B14F-4D97-AF65-F5344CB8AC3E}">
        <p14:creationId xmlns:p14="http://schemas.microsoft.com/office/powerpoint/2010/main" val="32052440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a:t>Analyse af fremstillinger - fremgangsmåde</a:t>
            </a:r>
          </a:p>
        </p:txBody>
      </p:sp>
      <p:sp>
        <p:nvSpPr>
          <p:cNvPr id="3" name="Pladsholder til indhold 2"/>
          <p:cNvSpPr>
            <a:spLocks noGrp="1"/>
          </p:cNvSpPr>
          <p:nvPr>
            <p:ph sz="quarter" idx="1"/>
          </p:nvPr>
        </p:nvSpPr>
        <p:spPr>
          <a:xfrm>
            <a:off x="395536" y="1771650"/>
            <a:ext cx="8568952" cy="4681686"/>
          </a:xfrm>
        </p:spPr>
        <p:txBody>
          <a:bodyPr>
            <a:normAutofit fontScale="92500" lnSpcReduction="20000"/>
          </a:bodyPr>
          <a:lstStyle/>
          <a:p>
            <a:pPr marL="457200" indent="-457200">
              <a:buFont typeface="+mj-lt"/>
              <a:buAutoNum type="arabicPeriod"/>
            </a:pPr>
            <a:r>
              <a:rPr lang="da-DK" sz="2400" dirty="0"/>
              <a:t> Forfatter?  Hvornår og hvor - udgivelse?</a:t>
            </a:r>
          </a:p>
          <a:p>
            <a:pPr marL="457200" indent="-457200">
              <a:buFont typeface="+mj-lt"/>
              <a:buAutoNum type="arabicPeriod"/>
            </a:pPr>
            <a:r>
              <a:rPr lang="da-DK" sz="2400" dirty="0"/>
              <a:t> Sprog: original eller oversættelse?</a:t>
            </a:r>
          </a:p>
          <a:p>
            <a:pPr marL="457200" indent="-457200">
              <a:buFont typeface="+mj-lt"/>
              <a:buAutoNum type="arabicPeriod"/>
            </a:pPr>
            <a:r>
              <a:rPr lang="da-DK" sz="2400" dirty="0"/>
              <a:t> Brugte materialer?</a:t>
            </a:r>
          </a:p>
          <a:p>
            <a:pPr marL="457200" indent="-457200">
              <a:buFont typeface="+mj-lt"/>
              <a:buAutoNum type="arabicPeriod"/>
            </a:pPr>
            <a:r>
              <a:rPr lang="da-DK" sz="2400" dirty="0"/>
              <a:t> Forfatterens kvalifikationer? (amatør eller professionel)</a:t>
            </a:r>
          </a:p>
          <a:p>
            <a:pPr marL="457200" indent="-457200">
              <a:buFont typeface="+mj-lt"/>
              <a:buAutoNum type="arabicPeriod"/>
            </a:pPr>
            <a:r>
              <a:rPr lang="da-DK" sz="2400" dirty="0"/>
              <a:t> Hvilken slags bog: videnskabelig, populærvidenskabelig, skolebog (folkeskole eller gymnasium)?</a:t>
            </a:r>
          </a:p>
          <a:p>
            <a:pPr marL="457200" indent="-457200">
              <a:buFont typeface="+mj-lt"/>
              <a:buAutoNum type="arabicPeriod"/>
            </a:pPr>
            <a:r>
              <a:rPr lang="da-DK" sz="2400" dirty="0"/>
              <a:t> Forfatterens hensigt med bogen?</a:t>
            </a:r>
          </a:p>
          <a:p>
            <a:pPr marL="457200" indent="-457200">
              <a:buFont typeface="+mj-lt"/>
              <a:buAutoNum type="arabicPeriod"/>
            </a:pPr>
            <a:r>
              <a:rPr lang="da-DK" sz="2400" dirty="0"/>
              <a:t> Forfatterens </a:t>
            </a:r>
            <a:r>
              <a:rPr lang="da-DK" sz="2400" b="1" dirty="0"/>
              <a:t>historieopfattelse</a:t>
            </a:r>
            <a:r>
              <a:rPr lang="da-DK" sz="2400" dirty="0"/>
              <a:t> – hvad driver historien (aktør – struktur), </a:t>
            </a:r>
            <a:r>
              <a:rPr lang="da-DK" sz="2400" b="1" dirty="0"/>
              <a:t>historiesyn</a:t>
            </a:r>
            <a:r>
              <a:rPr lang="da-DK" sz="2400" dirty="0"/>
              <a:t>: idealistisk – materialistisk, progressiv – regressiv – kritisk</a:t>
            </a:r>
          </a:p>
          <a:p>
            <a:pPr marL="457200" indent="-457200">
              <a:buFont typeface="+mj-lt"/>
              <a:buAutoNum type="arabicPeriod"/>
            </a:pPr>
            <a:r>
              <a:rPr lang="da-DK" sz="2400" dirty="0"/>
              <a:t> Præsenterer forfatteren sin egen tolkning eller andres synspunkter? (bestilt, propaganda, under pres?)</a:t>
            </a:r>
          </a:p>
          <a:p>
            <a:pPr marL="457200" indent="-457200">
              <a:buFont typeface="+mj-lt"/>
              <a:buAutoNum type="arabicPeriod"/>
            </a:pPr>
            <a:r>
              <a:rPr lang="da-DK" sz="2400" dirty="0"/>
              <a:t> Dimensioner: geografisk, kronologisk, tematisk</a:t>
            </a:r>
          </a:p>
        </p:txBody>
      </p:sp>
    </p:spTree>
    <p:extLst>
      <p:ext uri="{BB962C8B-B14F-4D97-AF65-F5344CB8AC3E}">
        <p14:creationId xmlns:p14="http://schemas.microsoft.com/office/powerpoint/2010/main" val="37613197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53FD54-545F-48AD-BC48-0E2347EBABD4}"/>
              </a:ext>
            </a:extLst>
          </p:cNvPr>
          <p:cNvSpPr>
            <a:spLocks noGrp="1"/>
          </p:cNvSpPr>
          <p:nvPr>
            <p:ph type="title"/>
          </p:nvPr>
        </p:nvSpPr>
        <p:spPr>
          <a:xfrm>
            <a:off x="683568" y="286604"/>
            <a:ext cx="7848872" cy="1450757"/>
          </a:xfrm>
        </p:spPr>
        <p:txBody>
          <a:bodyPr>
            <a:noAutofit/>
          </a:bodyPr>
          <a:lstStyle/>
          <a:p>
            <a:r>
              <a:rPr lang="da-DK" sz="3600" dirty="0"/>
              <a:t>Struktur eller aktør? = Hvad er historiens drivkraft? = Forskellige tilgange til historien</a:t>
            </a:r>
          </a:p>
        </p:txBody>
      </p:sp>
      <p:sp>
        <p:nvSpPr>
          <p:cNvPr id="3" name="Pladsholder til tekst 2">
            <a:extLst>
              <a:ext uri="{FF2B5EF4-FFF2-40B4-BE49-F238E27FC236}">
                <a16:creationId xmlns:a16="http://schemas.microsoft.com/office/drawing/2014/main" id="{86DBFB82-DD1C-468B-A27B-96645ACF399E}"/>
              </a:ext>
            </a:extLst>
          </p:cNvPr>
          <p:cNvSpPr>
            <a:spLocks noGrp="1"/>
          </p:cNvSpPr>
          <p:nvPr>
            <p:ph type="body" idx="1"/>
          </p:nvPr>
        </p:nvSpPr>
        <p:spPr>
          <a:xfrm>
            <a:off x="814072" y="1556792"/>
            <a:ext cx="3703320" cy="736282"/>
          </a:xfrm>
        </p:spPr>
        <p:txBody>
          <a:bodyPr/>
          <a:lstStyle/>
          <a:p>
            <a:r>
              <a:rPr lang="da-DK" b="1" dirty="0"/>
              <a:t>Struktur</a:t>
            </a:r>
          </a:p>
        </p:txBody>
      </p:sp>
      <p:sp>
        <p:nvSpPr>
          <p:cNvPr id="5" name="Pladsholder til indhold 4">
            <a:extLst>
              <a:ext uri="{FF2B5EF4-FFF2-40B4-BE49-F238E27FC236}">
                <a16:creationId xmlns:a16="http://schemas.microsoft.com/office/drawing/2014/main" id="{CA773327-7C8D-4121-967D-C0802261A9A7}"/>
              </a:ext>
            </a:extLst>
          </p:cNvPr>
          <p:cNvSpPr>
            <a:spLocks noGrp="1"/>
          </p:cNvSpPr>
          <p:nvPr>
            <p:ph sz="half" idx="2"/>
          </p:nvPr>
        </p:nvSpPr>
        <p:spPr>
          <a:xfrm>
            <a:off x="328800" y="2141041"/>
            <a:ext cx="4130744" cy="3726985"/>
          </a:xfrm>
        </p:spPr>
        <p:txBody>
          <a:bodyPr>
            <a:noAutofit/>
          </a:bodyPr>
          <a:lstStyle/>
          <a:p>
            <a:pPr marL="457200" indent="-457200">
              <a:buFont typeface="+mj-lt"/>
              <a:buAutoNum type="arabicPeriod"/>
            </a:pPr>
            <a:r>
              <a:rPr lang="da-DK" sz="2400" dirty="0"/>
              <a:t>Samfundets økonomiske, kulturelle, politiske strukturer driver historien.</a:t>
            </a:r>
          </a:p>
          <a:p>
            <a:pPr marL="457200" indent="-457200">
              <a:buFont typeface="+mj-lt"/>
              <a:buAutoNum type="arabicPeriod"/>
            </a:pPr>
            <a:r>
              <a:rPr lang="da-DK" sz="2400" dirty="0"/>
              <a:t>Konteksten bestemmer den menneskelige adfærd</a:t>
            </a:r>
          </a:p>
          <a:p>
            <a:pPr marL="457200" indent="-457200">
              <a:buFont typeface="+mj-lt"/>
              <a:buAutoNum type="arabicPeriod"/>
            </a:pPr>
            <a:r>
              <a:rPr lang="da-DK" sz="2400" dirty="0"/>
              <a:t>Produkt af historiske forhold: fysisk (geografi, klima, dyreliv), økonomisk (markeds – plan), kulturel (ideologi, tradition,  verdensbillede, religion)</a:t>
            </a:r>
          </a:p>
        </p:txBody>
      </p:sp>
      <p:sp>
        <p:nvSpPr>
          <p:cNvPr id="4" name="Pladsholder til tekst 3">
            <a:extLst>
              <a:ext uri="{FF2B5EF4-FFF2-40B4-BE49-F238E27FC236}">
                <a16:creationId xmlns:a16="http://schemas.microsoft.com/office/drawing/2014/main" id="{9E545BA1-1235-4BEE-BD95-951F427F43A0}"/>
              </a:ext>
            </a:extLst>
          </p:cNvPr>
          <p:cNvSpPr>
            <a:spLocks noGrp="1"/>
          </p:cNvSpPr>
          <p:nvPr>
            <p:ph type="body" sz="quarter" idx="3"/>
          </p:nvPr>
        </p:nvSpPr>
        <p:spPr>
          <a:xfrm>
            <a:off x="4633403" y="1609983"/>
            <a:ext cx="3703320" cy="736282"/>
          </a:xfrm>
        </p:spPr>
        <p:txBody>
          <a:bodyPr/>
          <a:lstStyle/>
          <a:p>
            <a:r>
              <a:rPr lang="da-DK" b="1" dirty="0"/>
              <a:t>Aktør</a:t>
            </a:r>
          </a:p>
        </p:txBody>
      </p:sp>
      <p:sp>
        <p:nvSpPr>
          <p:cNvPr id="6" name="Pladsholder til indhold 5">
            <a:extLst>
              <a:ext uri="{FF2B5EF4-FFF2-40B4-BE49-F238E27FC236}">
                <a16:creationId xmlns:a16="http://schemas.microsoft.com/office/drawing/2014/main" id="{419C5F58-188C-44BA-ACF1-5B7540D1F918}"/>
              </a:ext>
            </a:extLst>
          </p:cNvPr>
          <p:cNvSpPr>
            <a:spLocks noGrp="1"/>
          </p:cNvSpPr>
          <p:nvPr>
            <p:ph sz="quarter" idx="4"/>
          </p:nvPr>
        </p:nvSpPr>
        <p:spPr>
          <a:xfrm>
            <a:off x="4663440" y="2141041"/>
            <a:ext cx="4229040" cy="4096271"/>
          </a:xfrm>
        </p:spPr>
        <p:txBody>
          <a:bodyPr>
            <a:normAutofit/>
          </a:bodyPr>
          <a:lstStyle/>
          <a:p>
            <a:pPr marL="457200" indent="-457200">
              <a:buFont typeface="+mj-lt"/>
              <a:buAutoNum type="arabicPeriod"/>
            </a:pPr>
            <a:r>
              <a:rPr lang="da-DK" sz="2400" dirty="0"/>
              <a:t>Historiens store personligheder driver historien: Individets betydning i historiske handlinger</a:t>
            </a:r>
          </a:p>
          <a:p>
            <a:pPr marL="457200" indent="-457200">
              <a:buFont typeface="+mj-lt"/>
              <a:buAutoNum type="arabicPeriod"/>
            </a:pPr>
            <a:r>
              <a:rPr lang="da-DK" sz="2400" dirty="0"/>
              <a:t>Har mennesket en frie vilje, agerer individet eller kun reagerer?</a:t>
            </a:r>
          </a:p>
          <a:p>
            <a:pPr marL="457200" indent="-457200">
              <a:buFont typeface="+mj-lt"/>
              <a:buAutoNum type="arabicPeriod"/>
            </a:pPr>
            <a:r>
              <a:rPr lang="da-DK" sz="2400" dirty="0"/>
              <a:t>Kollektive aktører: organisationer, en bevægelse, en gruppe, en regering, et parti, en stat</a:t>
            </a:r>
          </a:p>
          <a:p>
            <a:endParaRPr lang="da-DK" sz="1800" dirty="0"/>
          </a:p>
        </p:txBody>
      </p:sp>
    </p:spTree>
    <p:extLst>
      <p:ext uri="{BB962C8B-B14F-4D97-AF65-F5344CB8AC3E}">
        <p14:creationId xmlns:p14="http://schemas.microsoft.com/office/powerpoint/2010/main" val="35674295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4B6F28-A58B-4A4D-A941-67362B17577D}"/>
              </a:ext>
            </a:extLst>
          </p:cNvPr>
          <p:cNvSpPr>
            <a:spLocks noGrp="1"/>
          </p:cNvSpPr>
          <p:nvPr>
            <p:ph type="title"/>
          </p:nvPr>
        </p:nvSpPr>
        <p:spPr>
          <a:xfrm>
            <a:off x="359532" y="210375"/>
            <a:ext cx="8424936" cy="1450757"/>
          </a:xfrm>
        </p:spPr>
        <p:txBody>
          <a:bodyPr>
            <a:normAutofit fontScale="90000"/>
          </a:bodyPr>
          <a:lstStyle/>
          <a:p>
            <a:r>
              <a:rPr lang="da-DK" dirty="0"/>
              <a:t>Historiesyn: idealistisk – materialistisk</a:t>
            </a:r>
            <a:br>
              <a:rPr lang="da-DK" dirty="0"/>
            </a:br>
            <a:r>
              <a:rPr lang="da-DK" dirty="0"/>
              <a:t>Progressiv – regressiv - kritisk</a:t>
            </a:r>
          </a:p>
        </p:txBody>
      </p:sp>
      <p:sp>
        <p:nvSpPr>
          <p:cNvPr id="6" name="Pladsholder til indhold 5">
            <a:extLst>
              <a:ext uri="{FF2B5EF4-FFF2-40B4-BE49-F238E27FC236}">
                <a16:creationId xmlns:a16="http://schemas.microsoft.com/office/drawing/2014/main" id="{8144B252-FFFC-4359-9EF2-C6F25C186C54}"/>
              </a:ext>
            </a:extLst>
          </p:cNvPr>
          <p:cNvSpPr>
            <a:spLocks noGrp="1"/>
          </p:cNvSpPr>
          <p:nvPr>
            <p:ph idx="1"/>
          </p:nvPr>
        </p:nvSpPr>
        <p:spPr>
          <a:xfrm>
            <a:off x="395537" y="1845734"/>
            <a:ext cx="7971224" cy="4023360"/>
          </a:xfrm>
        </p:spPr>
        <p:txBody>
          <a:bodyPr>
            <a:normAutofit/>
          </a:bodyPr>
          <a:lstStyle/>
          <a:p>
            <a:r>
              <a:rPr lang="da-DK" sz="2800" b="1" dirty="0"/>
              <a:t>Idealistisk:</a:t>
            </a:r>
          </a:p>
          <a:p>
            <a:pPr>
              <a:buFont typeface="Arial" panose="020B0604020202020204" pitchFamily="34" charset="0"/>
              <a:buChar char="•"/>
            </a:pPr>
            <a:r>
              <a:rPr lang="da-DK" sz="2400" dirty="0"/>
              <a:t> </a:t>
            </a:r>
            <a:r>
              <a:rPr lang="da-DK" sz="2800" dirty="0"/>
              <a:t>fokus på store personligheder, ideer og idealer</a:t>
            </a:r>
          </a:p>
          <a:p>
            <a:r>
              <a:rPr lang="da-DK" sz="2800" b="1" dirty="0"/>
              <a:t>Materialistisk:</a:t>
            </a:r>
          </a:p>
          <a:p>
            <a:pPr>
              <a:buFont typeface="Arial" panose="020B0604020202020204" pitchFamily="34" charset="0"/>
              <a:buChar char="•"/>
            </a:pPr>
            <a:r>
              <a:rPr lang="da-DK" sz="2800" dirty="0"/>
              <a:t> fokus på det materielle: naturgrundlag, økonomi, samspil mellem mennesker (sociologi)</a:t>
            </a:r>
          </a:p>
          <a:p>
            <a:endParaRPr lang="da-DK" sz="2800" b="1" dirty="0"/>
          </a:p>
        </p:txBody>
      </p:sp>
      <p:pic>
        <p:nvPicPr>
          <p:cNvPr id="5" name="Billede 4" descr="Et billede, der indeholder bord&#10;&#10;Automatisk genereret beskrivelse">
            <a:extLst>
              <a:ext uri="{FF2B5EF4-FFF2-40B4-BE49-F238E27FC236}">
                <a16:creationId xmlns:a16="http://schemas.microsoft.com/office/drawing/2014/main" id="{9D0EC57E-3D30-4977-81F5-CF33DC7599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 y="4365104"/>
            <a:ext cx="9144000" cy="1688592"/>
          </a:xfrm>
          <a:prstGeom prst="rect">
            <a:avLst/>
          </a:prstGeom>
        </p:spPr>
      </p:pic>
    </p:spTree>
    <p:extLst>
      <p:ext uri="{BB962C8B-B14F-4D97-AF65-F5344CB8AC3E}">
        <p14:creationId xmlns:p14="http://schemas.microsoft.com/office/powerpoint/2010/main" val="40256054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12">
            <a:extLst>
              <a:ext uri="{FF2B5EF4-FFF2-40B4-BE49-F238E27FC236}">
                <a16:creationId xmlns:a16="http://schemas.microsoft.com/office/drawing/2014/main" id="{EB8A1B5F-0801-4AFF-A489-335B6A851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4">
            <a:extLst>
              <a:ext uri="{FF2B5EF4-FFF2-40B4-BE49-F238E27FC236}">
                <a16:creationId xmlns:a16="http://schemas.microsoft.com/office/drawing/2014/main" id="{06201B52-6441-4DBA-BACE-235977581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6">
            <a:extLst>
              <a:ext uri="{FF2B5EF4-FFF2-40B4-BE49-F238E27FC236}">
                <a16:creationId xmlns:a16="http://schemas.microsoft.com/office/drawing/2014/main" id="{89DF3DBB-17DD-4058-A944-5578E18A031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8">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el 6">
            <a:extLst>
              <a:ext uri="{FF2B5EF4-FFF2-40B4-BE49-F238E27FC236}">
                <a16:creationId xmlns:a16="http://schemas.microsoft.com/office/drawing/2014/main" id="{2607F259-FD62-4D6C-852B-30979B6B5CE7}"/>
              </a:ext>
            </a:extLst>
          </p:cNvPr>
          <p:cNvSpPr>
            <a:spLocks noGrp="1"/>
          </p:cNvSpPr>
          <p:nvPr>
            <p:ph type="title"/>
          </p:nvPr>
        </p:nvSpPr>
        <p:spPr>
          <a:xfrm>
            <a:off x="822960" y="758952"/>
            <a:ext cx="7543800" cy="3892168"/>
          </a:xfrm>
        </p:spPr>
        <p:txBody>
          <a:bodyPr vert="horz" lIns="91440" tIns="45720" rIns="91440" bIns="45720" rtlCol="0" anchor="b">
            <a:normAutofit/>
          </a:bodyPr>
          <a:lstStyle/>
          <a:p>
            <a:r>
              <a:rPr lang="en-US" dirty="0" err="1"/>
              <a:t>Historisk-videnskabelige</a:t>
            </a:r>
            <a:r>
              <a:rPr lang="en-US" dirty="0"/>
              <a:t> </a:t>
            </a:r>
            <a:r>
              <a:rPr lang="en-US" dirty="0" err="1"/>
              <a:t>tilgange</a:t>
            </a:r>
            <a:endParaRPr lang="en-US" dirty="0"/>
          </a:p>
        </p:txBody>
      </p:sp>
      <p:sp>
        <p:nvSpPr>
          <p:cNvPr id="16" name="Rectangle 20">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4906176"/>
            <a:ext cx="9141714"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22">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Pladsholder til tekst 7">
            <a:extLst>
              <a:ext uri="{FF2B5EF4-FFF2-40B4-BE49-F238E27FC236}">
                <a16:creationId xmlns:a16="http://schemas.microsoft.com/office/drawing/2014/main" id="{7D4CAF32-D5DD-43B7-B9AC-0212953CF2C7}"/>
              </a:ext>
            </a:extLst>
          </p:cNvPr>
          <p:cNvSpPr>
            <a:spLocks noGrp="1"/>
          </p:cNvSpPr>
          <p:nvPr>
            <p:ph type="body" idx="1"/>
          </p:nvPr>
        </p:nvSpPr>
        <p:spPr>
          <a:xfrm>
            <a:off x="825038" y="5225240"/>
            <a:ext cx="7543800" cy="1143000"/>
          </a:xfrm>
        </p:spPr>
        <p:txBody>
          <a:bodyPr vert="horz" lIns="91440" tIns="45720" rIns="91440" bIns="45720" rtlCol="0">
            <a:normAutofit/>
          </a:bodyPr>
          <a:lstStyle/>
          <a:p>
            <a:r>
              <a:rPr lang="en-US">
                <a:solidFill>
                  <a:srgbClr val="FFFFFF"/>
                </a:solidFill>
              </a:rPr>
              <a:t>HUmaniora</a:t>
            </a:r>
            <a:endParaRPr lang="en-US" dirty="0">
              <a:solidFill>
                <a:srgbClr val="FFFFFF"/>
              </a:solidFill>
            </a:endParaRPr>
          </a:p>
        </p:txBody>
      </p:sp>
    </p:spTree>
    <p:extLst>
      <p:ext uri="{BB962C8B-B14F-4D97-AF65-F5344CB8AC3E}">
        <p14:creationId xmlns:p14="http://schemas.microsoft.com/office/powerpoint/2010/main" val="35427734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E878C0-F393-4D30-89CA-26B6D323555B}"/>
              </a:ext>
            </a:extLst>
          </p:cNvPr>
          <p:cNvSpPr>
            <a:spLocks noGrp="1"/>
          </p:cNvSpPr>
          <p:nvPr>
            <p:ph type="title"/>
          </p:nvPr>
        </p:nvSpPr>
        <p:spPr/>
        <p:txBody>
          <a:bodyPr/>
          <a:lstStyle/>
          <a:p>
            <a:r>
              <a:rPr lang="da-DK" dirty="0"/>
              <a:t>Diakron 		Synkron</a:t>
            </a:r>
          </a:p>
        </p:txBody>
      </p:sp>
      <p:sp>
        <p:nvSpPr>
          <p:cNvPr id="7" name="Pladsholder til indhold 6">
            <a:extLst>
              <a:ext uri="{FF2B5EF4-FFF2-40B4-BE49-F238E27FC236}">
                <a16:creationId xmlns:a16="http://schemas.microsoft.com/office/drawing/2014/main" id="{64A68771-25DB-4D46-A6E7-B253DF6B9F49}"/>
              </a:ext>
            </a:extLst>
          </p:cNvPr>
          <p:cNvSpPr>
            <a:spLocks noGrp="1"/>
          </p:cNvSpPr>
          <p:nvPr>
            <p:ph sz="half" idx="1"/>
          </p:nvPr>
        </p:nvSpPr>
        <p:spPr>
          <a:xfrm>
            <a:off x="539552" y="1845733"/>
            <a:ext cx="3986728" cy="2627019"/>
          </a:xfrm>
        </p:spPr>
        <p:txBody>
          <a:bodyPr>
            <a:normAutofit/>
          </a:bodyPr>
          <a:lstStyle/>
          <a:p>
            <a:r>
              <a:rPr lang="da-DK" sz="2400" dirty="0"/>
              <a:t>En tilgang, der behandler sin sag </a:t>
            </a:r>
            <a:r>
              <a:rPr lang="da-DK" sz="2400" b="1" dirty="0"/>
              <a:t>historisk</a:t>
            </a:r>
            <a:r>
              <a:rPr lang="da-DK" sz="2400" dirty="0"/>
              <a:t>, dvs. som den </a:t>
            </a:r>
            <a:r>
              <a:rPr lang="da-DK" sz="2400" b="1" dirty="0"/>
              <a:t>udvikler sig gennem tiden.</a:t>
            </a:r>
          </a:p>
          <a:p>
            <a:endParaRPr lang="da-DK" sz="2400" dirty="0"/>
          </a:p>
          <a:p>
            <a:r>
              <a:rPr lang="da-DK" sz="2400" dirty="0"/>
              <a:t>- kronologisk udvikling</a:t>
            </a:r>
          </a:p>
        </p:txBody>
      </p:sp>
      <p:sp>
        <p:nvSpPr>
          <p:cNvPr id="8" name="Pladsholder til indhold 7">
            <a:extLst>
              <a:ext uri="{FF2B5EF4-FFF2-40B4-BE49-F238E27FC236}">
                <a16:creationId xmlns:a16="http://schemas.microsoft.com/office/drawing/2014/main" id="{21EF8B4F-1231-48B1-A0EB-D5978FACEBEB}"/>
              </a:ext>
            </a:extLst>
          </p:cNvPr>
          <p:cNvSpPr>
            <a:spLocks noGrp="1"/>
          </p:cNvSpPr>
          <p:nvPr>
            <p:ph sz="half" idx="2"/>
          </p:nvPr>
        </p:nvSpPr>
        <p:spPr>
          <a:xfrm>
            <a:off x="4663440" y="1845736"/>
            <a:ext cx="4085024" cy="4023359"/>
          </a:xfrm>
        </p:spPr>
        <p:txBody>
          <a:bodyPr>
            <a:normAutofit/>
          </a:bodyPr>
          <a:lstStyle/>
          <a:p>
            <a:r>
              <a:rPr lang="da-DK" sz="2400" dirty="0"/>
              <a:t>En tilgang, der behandler sin sag i et eller flere </a:t>
            </a:r>
            <a:r>
              <a:rPr lang="da-DK" sz="2400" b="1" dirty="0"/>
              <a:t>ahistoriske</a:t>
            </a:r>
            <a:r>
              <a:rPr lang="da-DK" sz="2400" dirty="0"/>
              <a:t> snit, dvs. med </a:t>
            </a:r>
            <a:r>
              <a:rPr lang="da-DK" sz="2400" b="1" dirty="0"/>
              <a:t>fokus på samtidige tilstande </a:t>
            </a:r>
            <a:r>
              <a:rPr lang="da-DK" sz="2400" dirty="0"/>
              <a:t>eller tilstande, der er </a:t>
            </a:r>
            <a:r>
              <a:rPr lang="da-DK" sz="2400" b="1" dirty="0"/>
              <a:t>tidsuafhængige</a:t>
            </a:r>
            <a:r>
              <a:rPr lang="da-DK" sz="2400" dirty="0"/>
              <a:t>.</a:t>
            </a:r>
          </a:p>
        </p:txBody>
      </p:sp>
      <p:pic>
        <p:nvPicPr>
          <p:cNvPr id="9" name="Billede 8">
            <a:extLst>
              <a:ext uri="{FF2B5EF4-FFF2-40B4-BE49-F238E27FC236}">
                <a16:creationId xmlns:a16="http://schemas.microsoft.com/office/drawing/2014/main" id="{23A3BFA1-DC0E-4A45-9A01-32B1A33406D1}"/>
              </a:ext>
            </a:extLst>
          </p:cNvPr>
          <p:cNvPicPr>
            <a:picLocks noChangeAspect="1"/>
          </p:cNvPicPr>
          <p:nvPr/>
        </p:nvPicPr>
        <p:blipFill rotWithShape="1">
          <a:blip r:embed="rId2"/>
          <a:srcRect t="13026" b="9116"/>
          <a:stretch/>
        </p:blipFill>
        <p:spPr>
          <a:xfrm>
            <a:off x="4743990" y="4569025"/>
            <a:ext cx="4427984" cy="2296079"/>
          </a:xfrm>
          <a:prstGeom prst="rect">
            <a:avLst/>
          </a:prstGeom>
        </p:spPr>
      </p:pic>
      <p:pic>
        <p:nvPicPr>
          <p:cNvPr id="11" name="Billede 10">
            <a:extLst>
              <a:ext uri="{FF2B5EF4-FFF2-40B4-BE49-F238E27FC236}">
                <a16:creationId xmlns:a16="http://schemas.microsoft.com/office/drawing/2014/main" id="{B40A6A0E-304E-4796-985E-0030B8947C7E}"/>
              </a:ext>
            </a:extLst>
          </p:cNvPr>
          <p:cNvPicPr>
            <a:picLocks noChangeAspect="1"/>
          </p:cNvPicPr>
          <p:nvPr/>
        </p:nvPicPr>
        <p:blipFill rotWithShape="1">
          <a:blip r:embed="rId3"/>
          <a:srcRect t="22793"/>
          <a:stretch/>
        </p:blipFill>
        <p:spPr>
          <a:xfrm>
            <a:off x="-25027" y="4581128"/>
            <a:ext cx="4787398" cy="2276872"/>
          </a:xfrm>
          <a:prstGeom prst="rect">
            <a:avLst/>
          </a:prstGeom>
        </p:spPr>
      </p:pic>
    </p:spTree>
    <p:extLst>
      <p:ext uri="{BB962C8B-B14F-4D97-AF65-F5344CB8AC3E}">
        <p14:creationId xmlns:p14="http://schemas.microsoft.com/office/powerpoint/2010/main" val="224200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37E1B5-448D-40F2-A46A-0436709DD50C}"/>
              </a:ext>
            </a:extLst>
          </p:cNvPr>
          <p:cNvSpPr>
            <a:spLocks noGrp="1"/>
          </p:cNvSpPr>
          <p:nvPr>
            <p:ph type="title"/>
          </p:nvPr>
        </p:nvSpPr>
        <p:spPr/>
        <p:txBody>
          <a:bodyPr/>
          <a:lstStyle/>
          <a:p>
            <a:r>
              <a:rPr lang="da-DK" dirty="0"/>
              <a:t>Synkron – to varianter</a:t>
            </a:r>
          </a:p>
        </p:txBody>
      </p:sp>
      <p:sp>
        <p:nvSpPr>
          <p:cNvPr id="5" name="Pladsholder til tekst 4">
            <a:extLst>
              <a:ext uri="{FF2B5EF4-FFF2-40B4-BE49-F238E27FC236}">
                <a16:creationId xmlns:a16="http://schemas.microsoft.com/office/drawing/2014/main" id="{194FF54B-4010-4EE3-B3EB-05649E062588}"/>
              </a:ext>
            </a:extLst>
          </p:cNvPr>
          <p:cNvSpPr>
            <a:spLocks noGrp="1"/>
          </p:cNvSpPr>
          <p:nvPr>
            <p:ph type="body" idx="1"/>
          </p:nvPr>
        </p:nvSpPr>
        <p:spPr/>
        <p:txBody>
          <a:bodyPr>
            <a:normAutofit/>
          </a:bodyPr>
          <a:lstStyle/>
          <a:p>
            <a:r>
              <a:rPr lang="da-DK" sz="2800" dirty="0"/>
              <a:t>Periodeorienteret</a:t>
            </a:r>
          </a:p>
        </p:txBody>
      </p:sp>
      <p:sp>
        <p:nvSpPr>
          <p:cNvPr id="6" name="Pladsholder til indhold 5">
            <a:extLst>
              <a:ext uri="{FF2B5EF4-FFF2-40B4-BE49-F238E27FC236}">
                <a16:creationId xmlns:a16="http://schemas.microsoft.com/office/drawing/2014/main" id="{53E71096-185B-4FB1-BC26-0909EA5454F9}"/>
              </a:ext>
            </a:extLst>
          </p:cNvPr>
          <p:cNvSpPr>
            <a:spLocks noGrp="1"/>
          </p:cNvSpPr>
          <p:nvPr>
            <p:ph sz="half" idx="2"/>
          </p:nvPr>
        </p:nvSpPr>
        <p:spPr>
          <a:xfrm>
            <a:off x="539552" y="2582334"/>
            <a:ext cx="3986728" cy="3286760"/>
          </a:xfrm>
        </p:spPr>
        <p:txBody>
          <a:bodyPr>
            <a:normAutofit/>
          </a:bodyPr>
          <a:lstStyle/>
          <a:p>
            <a:pPr>
              <a:buFont typeface="Arial" panose="020B0604020202020204" pitchFamily="34" charset="0"/>
              <a:buChar char="•"/>
            </a:pPr>
            <a:r>
              <a:rPr lang="da-DK" sz="2600" dirty="0"/>
              <a:t> en historisk periode behandles tværfagligt</a:t>
            </a:r>
          </a:p>
          <a:p>
            <a:pPr>
              <a:buFont typeface="Arial" panose="020B0604020202020204" pitchFamily="34" charset="0"/>
              <a:buChar char="•"/>
            </a:pPr>
            <a:endParaRPr lang="da-DK" sz="2600" dirty="0"/>
          </a:p>
          <a:p>
            <a:pPr>
              <a:buFont typeface="Arial" panose="020B0604020202020204" pitchFamily="34" charset="0"/>
              <a:buChar char="•"/>
            </a:pPr>
            <a:endParaRPr lang="da-DK" sz="2600" dirty="0"/>
          </a:p>
          <a:p>
            <a:pPr>
              <a:buFont typeface="Arial" panose="020B0604020202020204" pitchFamily="34" charset="0"/>
              <a:buChar char="•"/>
            </a:pPr>
            <a:r>
              <a:rPr lang="da-DK" sz="2600" dirty="0"/>
              <a:t> fx: </a:t>
            </a:r>
            <a:r>
              <a:rPr lang="da-DK" sz="2600" b="1" dirty="0"/>
              <a:t>renæssancen</a:t>
            </a:r>
            <a:r>
              <a:rPr lang="da-DK" sz="2600" dirty="0"/>
              <a:t> – religion, samfund, videnskab, politik</a:t>
            </a:r>
          </a:p>
        </p:txBody>
      </p:sp>
      <p:sp>
        <p:nvSpPr>
          <p:cNvPr id="7" name="Pladsholder til tekst 6">
            <a:extLst>
              <a:ext uri="{FF2B5EF4-FFF2-40B4-BE49-F238E27FC236}">
                <a16:creationId xmlns:a16="http://schemas.microsoft.com/office/drawing/2014/main" id="{A8AA12C2-3FF4-45C2-975C-8F0CA815FC26}"/>
              </a:ext>
            </a:extLst>
          </p:cNvPr>
          <p:cNvSpPr>
            <a:spLocks noGrp="1"/>
          </p:cNvSpPr>
          <p:nvPr>
            <p:ph type="body" sz="quarter" idx="3"/>
          </p:nvPr>
        </p:nvSpPr>
        <p:spPr/>
        <p:txBody>
          <a:bodyPr>
            <a:normAutofit/>
          </a:bodyPr>
          <a:lstStyle/>
          <a:p>
            <a:r>
              <a:rPr lang="da-DK" sz="2800" dirty="0"/>
              <a:t>Sagsorienteret</a:t>
            </a:r>
          </a:p>
        </p:txBody>
      </p:sp>
      <p:sp>
        <p:nvSpPr>
          <p:cNvPr id="8" name="Pladsholder til indhold 7">
            <a:extLst>
              <a:ext uri="{FF2B5EF4-FFF2-40B4-BE49-F238E27FC236}">
                <a16:creationId xmlns:a16="http://schemas.microsoft.com/office/drawing/2014/main" id="{EF2DA86D-6983-4091-82CB-2D456B214A38}"/>
              </a:ext>
            </a:extLst>
          </p:cNvPr>
          <p:cNvSpPr>
            <a:spLocks noGrp="1"/>
          </p:cNvSpPr>
          <p:nvPr>
            <p:ph sz="quarter" idx="4"/>
          </p:nvPr>
        </p:nvSpPr>
        <p:spPr>
          <a:xfrm>
            <a:off x="4663440" y="2492896"/>
            <a:ext cx="4301048" cy="3376198"/>
          </a:xfrm>
        </p:spPr>
        <p:txBody>
          <a:bodyPr>
            <a:normAutofit/>
          </a:bodyPr>
          <a:lstStyle/>
          <a:p>
            <a:pPr>
              <a:buFont typeface="Arial" panose="020B0604020202020204" pitchFamily="34" charset="0"/>
              <a:buChar char="•"/>
            </a:pPr>
            <a:r>
              <a:rPr lang="da-DK" sz="2600" dirty="0"/>
              <a:t> sammenligne konkrete eksempler på flere udvalgte steder i historien med fokus på en bestemt sag</a:t>
            </a:r>
          </a:p>
          <a:p>
            <a:pPr>
              <a:buFont typeface="Arial" panose="020B0604020202020204" pitchFamily="34" charset="0"/>
              <a:buChar char="•"/>
            </a:pPr>
            <a:endParaRPr lang="da-DK" sz="2600" dirty="0"/>
          </a:p>
          <a:p>
            <a:pPr>
              <a:buFont typeface="Arial" panose="020B0604020202020204" pitchFamily="34" charset="0"/>
              <a:buChar char="•"/>
            </a:pPr>
            <a:r>
              <a:rPr lang="da-DK" sz="2600" dirty="0"/>
              <a:t> fx: religion, historie, fysik: </a:t>
            </a:r>
            <a:r>
              <a:rPr lang="da-DK" sz="2600" b="1" dirty="0"/>
              <a:t>verdensbilledet</a:t>
            </a:r>
            <a:r>
              <a:rPr lang="da-DK" sz="2600" dirty="0"/>
              <a:t> i antikken – renæssancen – i dag</a:t>
            </a:r>
          </a:p>
        </p:txBody>
      </p:sp>
    </p:spTree>
    <p:extLst>
      <p:ext uri="{BB962C8B-B14F-4D97-AF65-F5344CB8AC3E}">
        <p14:creationId xmlns:p14="http://schemas.microsoft.com/office/powerpoint/2010/main" val="219686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4669CB43-1301-483B-A6E4-2850767B00A7}"/>
              </a:ext>
            </a:extLst>
          </p:cNvPr>
          <p:cNvSpPr>
            <a:spLocks noGrp="1"/>
          </p:cNvSpPr>
          <p:nvPr>
            <p:ph type="title"/>
          </p:nvPr>
        </p:nvSpPr>
        <p:spPr/>
        <p:txBody>
          <a:bodyPr/>
          <a:lstStyle/>
          <a:p>
            <a:r>
              <a:rPr lang="da-DK" dirty="0"/>
              <a:t>Spørgeliste til </a:t>
            </a:r>
            <a:r>
              <a:rPr lang="da-DK" b="1" i="1" dirty="0"/>
              <a:t>Diakron</a:t>
            </a:r>
          </a:p>
        </p:txBody>
      </p:sp>
      <p:sp>
        <p:nvSpPr>
          <p:cNvPr id="8" name="Pladsholder til indhold 7">
            <a:extLst>
              <a:ext uri="{FF2B5EF4-FFF2-40B4-BE49-F238E27FC236}">
                <a16:creationId xmlns:a16="http://schemas.microsoft.com/office/drawing/2014/main" id="{45E1366E-B3CB-462F-89BB-D7D563AF54C8}"/>
              </a:ext>
            </a:extLst>
          </p:cNvPr>
          <p:cNvSpPr>
            <a:spLocks noGrp="1"/>
          </p:cNvSpPr>
          <p:nvPr>
            <p:ph idx="1"/>
          </p:nvPr>
        </p:nvSpPr>
        <p:spPr>
          <a:xfrm>
            <a:off x="822959" y="1845734"/>
            <a:ext cx="7543801" cy="4535594"/>
          </a:xfrm>
        </p:spPr>
        <p:txBody>
          <a:bodyPr>
            <a:normAutofit fontScale="92500"/>
          </a:bodyPr>
          <a:lstStyle/>
          <a:p>
            <a:pPr>
              <a:buFont typeface="Wingdings" panose="05000000000000000000" pitchFamily="2" charset="2"/>
              <a:buChar char="ü"/>
            </a:pPr>
            <a:r>
              <a:rPr lang="da-DK" dirty="0"/>
              <a:t> </a:t>
            </a:r>
            <a:r>
              <a:rPr lang="da-DK" sz="2800" dirty="0"/>
              <a:t>Spiller historien og/eller </a:t>
            </a:r>
            <a:r>
              <a:rPr lang="da-DK" sz="2800" b="1" dirty="0"/>
              <a:t>rækkefølgen en afgørende rolle </a:t>
            </a:r>
            <a:r>
              <a:rPr lang="da-DK" sz="2800" dirty="0"/>
              <a:t>for forståelsen i jeres undersøgelse?</a:t>
            </a:r>
          </a:p>
          <a:p>
            <a:pPr>
              <a:buFont typeface="Wingdings" panose="05000000000000000000" pitchFamily="2" charset="2"/>
              <a:buChar char="ü"/>
            </a:pPr>
            <a:r>
              <a:rPr lang="da-DK" sz="2800" dirty="0"/>
              <a:t> Ser jeres undersøgelse på et fænomen i forhold til det, der skete før og det, der følger efter? – </a:t>
            </a:r>
            <a:r>
              <a:rPr lang="da-DK" sz="2800" b="1" dirty="0"/>
              <a:t>kronologi</a:t>
            </a:r>
            <a:r>
              <a:rPr lang="da-DK" sz="2800" dirty="0"/>
              <a:t>?</a:t>
            </a:r>
          </a:p>
          <a:p>
            <a:pPr>
              <a:buFont typeface="Wingdings" panose="05000000000000000000" pitchFamily="2" charset="2"/>
              <a:buChar char="ü"/>
            </a:pPr>
            <a:r>
              <a:rPr lang="da-DK" sz="2800" dirty="0"/>
              <a:t> Arbejder I med </a:t>
            </a:r>
            <a:r>
              <a:rPr lang="da-DK" sz="2800" b="1" dirty="0"/>
              <a:t>klare kausalsammenhænge</a:t>
            </a:r>
            <a:r>
              <a:rPr lang="da-DK" sz="2800" dirty="0"/>
              <a:t>, dvs. undersøgelse af årsager, der giver bestemte virkninger?</a:t>
            </a:r>
          </a:p>
          <a:p>
            <a:pPr>
              <a:buFont typeface="Wingdings" panose="05000000000000000000" pitchFamily="2" charset="2"/>
              <a:buChar char="ü"/>
            </a:pPr>
            <a:r>
              <a:rPr lang="da-DK" sz="2800" dirty="0"/>
              <a:t> Arbejder I med </a:t>
            </a:r>
            <a:r>
              <a:rPr lang="da-DK" sz="2800" b="1" dirty="0"/>
              <a:t>klare intentionelle forklaringer</a:t>
            </a:r>
            <a:r>
              <a:rPr lang="da-DK" sz="2800" dirty="0"/>
              <a:t>, dvs. med forklaringer på udviklingsforløb, hvor aktørerne har en klar hensigt med det, de gør?</a:t>
            </a:r>
          </a:p>
          <a:p>
            <a:pPr marL="0" indent="0">
              <a:buNone/>
            </a:pPr>
            <a:endParaRPr lang="da-DK" dirty="0"/>
          </a:p>
        </p:txBody>
      </p:sp>
    </p:spTree>
    <p:extLst>
      <p:ext uri="{BB962C8B-B14F-4D97-AF65-F5344CB8AC3E}">
        <p14:creationId xmlns:p14="http://schemas.microsoft.com/office/powerpoint/2010/main" val="4804951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4669CB43-1301-483B-A6E4-2850767B00A7}"/>
              </a:ext>
            </a:extLst>
          </p:cNvPr>
          <p:cNvSpPr>
            <a:spLocks noGrp="1"/>
          </p:cNvSpPr>
          <p:nvPr>
            <p:ph type="title"/>
          </p:nvPr>
        </p:nvSpPr>
        <p:spPr/>
        <p:txBody>
          <a:bodyPr/>
          <a:lstStyle/>
          <a:p>
            <a:r>
              <a:rPr lang="da-DK" dirty="0"/>
              <a:t>Spørgeliste til </a:t>
            </a:r>
            <a:r>
              <a:rPr lang="da-DK" b="1" i="1" dirty="0"/>
              <a:t>Synkron</a:t>
            </a:r>
          </a:p>
        </p:txBody>
      </p:sp>
      <p:sp>
        <p:nvSpPr>
          <p:cNvPr id="8" name="Pladsholder til indhold 7">
            <a:extLst>
              <a:ext uri="{FF2B5EF4-FFF2-40B4-BE49-F238E27FC236}">
                <a16:creationId xmlns:a16="http://schemas.microsoft.com/office/drawing/2014/main" id="{45E1366E-B3CB-462F-89BB-D7D563AF54C8}"/>
              </a:ext>
            </a:extLst>
          </p:cNvPr>
          <p:cNvSpPr>
            <a:spLocks noGrp="1"/>
          </p:cNvSpPr>
          <p:nvPr>
            <p:ph idx="1"/>
          </p:nvPr>
        </p:nvSpPr>
        <p:spPr>
          <a:xfrm>
            <a:off x="822959" y="1845734"/>
            <a:ext cx="7543801" cy="4535594"/>
          </a:xfrm>
        </p:spPr>
        <p:txBody>
          <a:bodyPr>
            <a:normAutofit/>
          </a:bodyPr>
          <a:lstStyle/>
          <a:p>
            <a:pPr>
              <a:buFont typeface="Wingdings" panose="05000000000000000000" pitchFamily="2" charset="2"/>
              <a:buChar char="ü"/>
            </a:pPr>
            <a:r>
              <a:rPr lang="da-DK" dirty="0"/>
              <a:t> </a:t>
            </a:r>
            <a:r>
              <a:rPr lang="da-DK" sz="2800" dirty="0"/>
              <a:t> Spiller tidsaspektet og/eller </a:t>
            </a:r>
            <a:r>
              <a:rPr lang="da-DK" sz="2800" b="1" dirty="0"/>
              <a:t>rækkefølgen ikke </a:t>
            </a:r>
            <a:r>
              <a:rPr lang="da-DK" sz="2800" dirty="0"/>
              <a:t>nogen særlig rolle for jeres undersøgelse?</a:t>
            </a:r>
          </a:p>
          <a:p>
            <a:pPr>
              <a:buFont typeface="Wingdings" panose="05000000000000000000" pitchFamily="2" charset="2"/>
              <a:buChar char="ü"/>
            </a:pPr>
            <a:r>
              <a:rPr lang="da-DK" sz="2800" dirty="0"/>
              <a:t>    Indgår der </a:t>
            </a:r>
            <a:r>
              <a:rPr lang="da-DK" sz="2800" b="1" dirty="0"/>
              <a:t>sammenligninger og/eller analogier på tværs af tid </a:t>
            </a:r>
            <a:r>
              <a:rPr lang="da-DK" sz="2800" dirty="0"/>
              <a:t>i jeres undersøgelse uden at der er en </a:t>
            </a:r>
            <a:r>
              <a:rPr lang="da-DK" sz="2800" b="1" dirty="0"/>
              <a:t>kausal forbindelse </a:t>
            </a:r>
            <a:r>
              <a:rPr lang="da-DK" sz="2800" dirty="0"/>
              <a:t>mellem dem?</a:t>
            </a:r>
          </a:p>
          <a:p>
            <a:pPr>
              <a:buFont typeface="Wingdings" panose="05000000000000000000" pitchFamily="2" charset="2"/>
              <a:buChar char="ü"/>
            </a:pPr>
            <a:r>
              <a:rPr lang="da-DK" sz="2800" dirty="0"/>
              <a:t> Arbejder I med et </a:t>
            </a:r>
            <a:r>
              <a:rPr lang="da-DK" sz="2800" b="1" dirty="0"/>
              <a:t>tværfagligt studie af en specifik periode</a:t>
            </a:r>
            <a:r>
              <a:rPr lang="da-DK" sz="2800" dirty="0"/>
              <a:t> i historien?</a:t>
            </a:r>
            <a:endParaRPr lang="da-DK" dirty="0"/>
          </a:p>
        </p:txBody>
      </p:sp>
    </p:spTree>
    <p:extLst>
      <p:ext uri="{BB962C8B-B14F-4D97-AF65-F5344CB8AC3E}">
        <p14:creationId xmlns:p14="http://schemas.microsoft.com/office/powerpoint/2010/main" val="183775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512E3801-D783-4E08-B246-C48AA1962946}"/>
              </a:ext>
            </a:extLst>
          </p:cNvPr>
          <p:cNvSpPr>
            <a:spLocks noGrp="1"/>
          </p:cNvSpPr>
          <p:nvPr>
            <p:ph type="title"/>
          </p:nvPr>
        </p:nvSpPr>
        <p:spPr/>
        <p:txBody>
          <a:bodyPr/>
          <a:lstStyle/>
          <a:p>
            <a:r>
              <a:rPr lang="da-DK" dirty="0"/>
              <a:t>Hvad skal styre dit kildevalg og din analyse?</a:t>
            </a:r>
          </a:p>
        </p:txBody>
      </p:sp>
      <p:pic>
        <p:nvPicPr>
          <p:cNvPr id="10" name="Pladsholder til indhold 9">
            <a:extLst>
              <a:ext uri="{FF2B5EF4-FFF2-40B4-BE49-F238E27FC236}">
                <a16:creationId xmlns:a16="http://schemas.microsoft.com/office/drawing/2014/main" id="{1CCACAFA-C201-4B07-9500-964448D4F4E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50" y="2029279"/>
            <a:ext cx="9147850" cy="4573925"/>
          </a:xfrm>
        </p:spPr>
      </p:pic>
      <p:sp>
        <p:nvSpPr>
          <p:cNvPr id="2" name="Rektangel 1">
            <a:extLst>
              <a:ext uri="{FF2B5EF4-FFF2-40B4-BE49-F238E27FC236}">
                <a16:creationId xmlns:a16="http://schemas.microsoft.com/office/drawing/2014/main" id="{D336E768-0403-4433-9E83-9BF15BF522BF}"/>
              </a:ext>
            </a:extLst>
          </p:cNvPr>
          <p:cNvSpPr/>
          <p:nvPr/>
        </p:nvSpPr>
        <p:spPr>
          <a:xfrm rot="20381351">
            <a:off x="407665" y="2241033"/>
            <a:ext cx="2448272" cy="923330"/>
          </a:xfrm>
          <a:prstGeom prst="rect">
            <a:avLst/>
          </a:prstGeom>
          <a:noFill/>
        </p:spPr>
        <p:txBody>
          <a:bodyPr wrap="square" lIns="91440" tIns="45720" rIns="91440" bIns="45720">
            <a:spAutoFit/>
          </a:bodyPr>
          <a:lstStyle/>
          <a:p>
            <a:pPr algn="ctr"/>
            <a:r>
              <a:rPr lang="da-DK" sz="5400" b="1" cap="none" spc="0" dirty="0">
                <a:ln w="12700">
                  <a:solidFill>
                    <a:schemeClr val="accent1"/>
                  </a:solidFill>
                  <a:prstDash val="solid"/>
                </a:ln>
                <a:solidFill>
                  <a:srgbClr val="FF0000"/>
                </a:solidFill>
                <a:effectLst>
                  <a:outerShdw dist="38100" dir="2640000" algn="bl" rotWithShape="0">
                    <a:schemeClr val="accent1"/>
                  </a:outerShdw>
                </a:effectLst>
              </a:rPr>
              <a:t>Retning</a:t>
            </a:r>
          </a:p>
        </p:txBody>
      </p:sp>
    </p:spTree>
    <p:extLst>
      <p:ext uri="{BB962C8B-B14F-4D97-AF65-F5344CB8AC3E}">
        <p14:creationId xmlns:p14="http://schemas.microsoft.com/office/powerpoint/2010/main" val="40904413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8FFE6D5C-A3FA-4892-9F69-528965B9F05E}"/>
              </a:ext>
            </a:extLst>
          </p:cNvPr>
          <p:cNvSpPr>
            <a:spLocks noGrp="1"/>
          </p:cNvSpPr>
          <p:nvPr>
            <p:ph type="title"/>
          </p:nvPr>
        </p:nvSpPr>
        <p:spPr/>
        <p:txBody>
          <a:bodyPr/>
          <a:lstStyle/>
          <a:p>
            <a:r>
              <a:rPr lang="da-DK" dirty="0" err="1"/>
              <a:t>Idiografisk</a:t>
            </a:r>
            <a:r>
              <a:rPr lang="da-DK" dirty="0"/>
              <a:t> og </a:t>
            </a:r>
            <a:r>
              <a:rPr lang="da-DK" dirty="0" err="1"/>
              <a:t>nomotetisk</a:t>
            </a:r>
            <a:endParaRPr lang="da-DK" dirty="0"/>
          </a:p>
        </p:txBody>
      </p:sp>
      <p:sp>
        <p:nvSpPr>
          <p:cNvPr id="8" name="Pladsholder til indhold 7">
            <a:extLst>
              <a:ext uri="{FF2B5EF4-FFF2-40B4-BE49-F238E27FC236}">
                <a16:creationId xmlns:a16="http://schemas.microsoft.com/office/drawing/2014/main" id="{CB371582-EF94-4864-BD34-86EE8475DF45}"/>
              </a:ext>
            </a:extLst>
          </p:cNvPr>
          <p:cNvSpPr>
            <a:spLocks noGrp="1"/>
          </p:cNvSpPr>
          <p:nvPr>
            <p:ph idx="1"/>
          </p:nvPr>
        </p:nvSpPr>
        <p:spPr>
          <a:xfrm>
            <a:off x="822959" y="1845734"/>
            <a:ext cx="7543801" cy="4607602"/>
          </a:xfrm>
        </p:spPr>
        <p:txBody>
          <a:bodyPr>
            <a:normAutofit/>
          </a:bodyPr>
          <a:lstStyle/>
          <a:p>
            <a:r>
              <a:rPr lang="da-DK" sz="2800" b="1" dirty="0" err="1"/>
              <a:t>Idiografisk</a:t>
            </a:r>
            <a:r>
              <a:rPr lang="da-DK" sz="2800" dirty="0"/>
              <a:t>: </a:t>
            </a:r>
          </a:p>
          <a:p>
            <a:r>
              <a:rPr lang="da-DK" sz="2800" dirty="0"/>
              <a:t>Om videnskab der beskriver det </a:t>
            </a:r>
            <a:r>
              <a:rPr lang="da-DK" sz="2800" b="1" dirty="0"/>
              <a:t>specifikke, det singulære, det individualiserende </a:t>
            </a:r>
            <a:r>
              <a:rPr lang="da-DK" sz="2800" dirty="0"/>
              <a:t>enkelttilfælde, det lokale.</a:t>
            </a:r>
          </a:p>
          <a:p>
            <a:endParaRPr lang="da-DK" sz="2800" dirty="0"/>
          </a:p>
          <a:p>
            <a:r>
              <a:rPr lang="da-DK" sz="2800" b="1" dirty="0" err="1"/>
              <a:t>Nomotetisk</a:t>
            </a:r>
            <a:r>
              <a:rPr lang="da-DK" sz="2800" b="1" dirty="0"/>
              <a:t>:</a:t>
            </a:r>
          </a:p>
          <a:p>
            <a:r>
              <a:rPr lang="da-DK" sz="2800" dirty="0"/>
              <a:t>Om videnskab der beskæftiger sig med </a:t>
            </a:r>
            <a:r>
              <a:rPr lang="da-DK" sz="2800" b="1" dirty="0"/>
              <a:t>klasser af genstande</a:t>
            </a:r>
            <a:r>
              <a:rPr lang="da-DK" sz="2800" dirty="0"/>
              <a:t>, med </a:t>
            </a:r>
            <a:r>
              <a:rPr lang="da-DK" sz="2800" b="1" dirty="0"/>
              <a:t>typer</a:t>
            </a:r>
            <a:r>
              <a:rPr lang="da-DK" sz="2800" dirty="0"/>
              <a:t>, og </a:t>
            </a:r>
            <a:r>
              <a:rPr lang="da-DK" sz="2800" b="1" dirty="0"/>
              <a:t>søger lovmæssigheder; lovskabende.</a:t>
            </a:r>
          </a:p>
        </p:txBody>
      </p:sp>
    </p:spTree>
    <p:extLst>
      <p:ext uri="{BB962C8B-B14F-4D97-AF65-F5344CB8AC3E}">
        <p14:creationId xmlns:p14="http://schemas.microsoft.com/office/powerpoint/2010/main" val="40138020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E878C0-F393-4D30-89CA-26B6D323555B}"/>
              </a:ext>
            </a:extLst>
          </p:cNvPr>
          <p:cNvSpPr>
            <a:spLocks noGrp="1"/>
          </p:cNvSpPr>
          <p:nvPr>
            <p:ph type="title"/>
          </p:nvPr>
        </p:nvSpPr>
        <p:spPr/>
        <p:txBody>
          <a:bodyPr/>
          <a:lstStyle/>
          <a:p>
            <a:r>
              <a:rPr lang="da-DK" dirty="0" err="1"/>
              <a:t>Idiografisk</a:t>
            </a:r>
            <a:r>
              <a:rPr lang="da-DK" dirty="0"/>
              <a:t>  			</a:t>
            </a:r>
            <a:r>
              <a:rPr lang="da-DK" dirty="0" err="1"/>
              <a:t>Nomotetisk</a:t>
            </a:r>
            <a:endParaRPr lang="da-DK" dirty="0"/>
          </a:p>
        </p:txBody>
      </p:sp>
      <p:sp>
        <p:nvSpPr>
          <p:cNvPr id="7" name="Pladsholder til indhold 6">
            <a:extLst>
              <a:ext uri="{FF2B5EF4-FFF2-40B4-BE49-F238E27FC236}">
                <a16:creationId xmlns:a16="http://schemas.microsoft.com/office/drawing/2014/main" id="{64A68771-25DB-4D46-A6E7-B253DF6B9F49}"/>
              </a:ext>
            </a:extLst>
          </p:cNvPr>
          <p:cNvSpPr>
            <a:spLocks noGrp="1"/>
          </p:cNvSpPr>
          <p:nvPr>
            <p:ph sz="half" idx="1"/>
          </p:nvPr>
        </p:nvSpPr>
        <p:spPr>
          <a:xfrm>
            <a:off x="395536" y="1845734"/>
            <a:ext cx="4130744" cy="2015314"/>
          </a:xfrm>
        </p:spPr>
        <p:txBody>
          <a:bodyPr>
            <a:normAutofit/>
          </a:bodyPr>
          <a:lstStyle/>
          <a:p>
            <a:r>
              <a:rPr lang="da-DK" sz="2400" dirty="0"/>
              <a:t>= specielt, individuelt, anderledes end det almindelige.</a:t>
            </a:r>
          </a:p>
          <a:p>
            <a:r>
              <a:rPr lang="da-DK" sz="2400" dirty="0"/>
              <a:t>At undersøge et fænomen netop </a:t>
            </a:r>
            <a:r>
              <a:rPr lang="da-DK" sz="2400" b="1" dirty="0"/>
              <a:t>for at forstå det specielle og individuelle ved det</a:t>
            </a:r>
            <a:r>
              <a:rPr lang="da-DK" sz="2400" dirty="0"/>
              <a:t>.</a:t>
            </a:r>
          </a:p>
        </p:txBody>
      </p:sp>
      <p:sp>
        <p:nvSpPr>
          <p:cNvPr id="8" name="Pladsholder til indhold 7">
            <a:extLst>
              <a:ext uri="{FF2B5EF4-FFF2-40B4-BE49-F238E27FC236}">
                <a16:creationId xmlns:a16="http://schemas.microsoft.com/office/drawing/2014/main" id="{21EF8B4F-1231-48B1-A0EB-D5978FACEBEB}"/>
              </a:ext>
            </a:extLst>
          </p:cNvPr>
          <p:cNvSpPr>
            <a:spLocks noGrp="1"/>
          </p:cNvSpPr>
          <p:nvPr>
            <p:ph sz="half" idx="2"/>
          </p:nvPr>
        </p:nvSpPr>
        <p:spPr>
          <a:xfrm>
            <a:off x="4860032" y="1735441"/>
            <a:ext cx="4176464" cy="4023359"/>
          </a:xfrm>
        </p:spPr>
        <p:txBody>
          <a:bodyPr>
            <a:normAutofit/>
          </a:bodyPr>
          <a:lstStyle/>
          <a:p>
            <a:r>
              <a:rPr lang="da-DK" sz="2400" dirty="0"/>
              <a:t>= det generelle, det universelle, der gælder i alle eller mange tilfælde.</a:t>
            </a:r>
          </a:p>
          <a:p>
            <a:r>
              <a:rPr lang="da-DK" sz="2400" dirty="0"/>
              <a:t>At undersøge et fænomen med henblik på at uddrage nogle </a:t>
            </a:r>
            <a:r>
              <a:rPr lang="da-DK" sz="2400" b="1" dirty="0"/>
              <a:t>generelle lovmæssigheder</a:t>
            </a:r>
            <a:r>
              <a:rPr lang="da-DK" sz="2400" dirty="0"/>
              <a:t>.</a:t>
            </a:r>
          </a:p>
        </p:txBody>
      </p:sp>
      <p:pic>
        <p:nvPicPr>
          <p:cNvPr id="3" name="Billede 2">
            <a:extLst>
              <a:ext uri="{FF2B5EF4-FFF2-40B4-BE49-F238E27FC236}">
                <a16:creationId xmlns:a16="http://schemas.microsoft.com/office/drawing/2014/main" id="{7D8CEE8B-3ACF-470F-A56E-EDE3A3A50FB0}"/>
              </a:ext>
            </a:extLst>
          </p:cNvPr>
          <p:cNvPicPr>
            <a:picLocks noChangeAspect="1"/>
          </p:cNvPicPr>
          <p:nvPr/>
        </p:nvPicPr>
        <p:blipFill>
          <a:blip r:embed="rId2"/>
          <a:stretch>
            <a:fillRect/>
          </a:stretch>
        </p:blipFill>
        <p:spPr>
          <a:xfrm>
            <a:off x="179512" y="4212296"/>
            <a:ext cx="4216312" cy="2617476"/>
          </a:xfrm>
          <a:prstGeom prst="rect">
            <a:avLst/>
          </a:prstGeom>
        </p:spPr>
      </p:pic>
      <p:pic>
        <p:nvPicPr>
          <p:cNvPr id="4" name="Billede 3">
            <a:extLst>
              <a:ext uri="{FF2B5EF4-FFF2-40B4-BE49-F238E27FC236}">
                <a16:creationId xmlns:a16="http://schemas.microsoft.com/office/drawing/2014/main" id="{500E0716-78A1-4DB7-BA0E-9227480C790C}"/>
              </a:ext>
            </a:extLst>
          </p:cNvPr>
          <p:cNvPicPr>
            <a:picLocks noChangeAspect="1"/>
          </p:cNvPicPr>
          <p:nvPr/>
        </p:nvPicPr>
        <p:blipFill>
          <a:blip r:embed="rId3"/>
          <a:stretch>
            <a:fillRect/>
          </a:stretch>
        </p:blipFill>
        <p:spPr>
          <a:xfrm>
            <a:off x="4860032" y="4212296"/>
            <a:ext cx="3995936" cy="2661293"/>
          </a:xfrm>
          <a:prstGeom prst="rect">
            <a:avLst/>
          </a:prstGeom>
        </p:spPr>
      </p:pic>
    </p:spTree>
    <p:extLst>
      <p:ext uri="{BB962C8B-B14F-4D97-AF65-F5344CB8AC3E}">
        <p14:creationId xmlns:p14="http://schemas.microsoft.com/office/powerpoint/2010/main" val="25020372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8191F9D9-742E-4B58-80D0-E43C8DAF2BB0}"/>
              </a:ext>
            </a:extLst>
          </p:cNvPr>
          <p:cNvSpPr>
            <a:spLocks noGrp="1"/>
          </p:cNvSpPr>
          <p:nvPr>
            <p:ph type="title"/>
          </p:nvPr>
        </p:nvSpPr>
        <p:spPr/>
        <p:txBody>
          <a:bodyPr>
            <a:normAutofit/>
          </a:bodyPr>
          <a:lstStyle/>
          <a:p>
            <a:r>
              <a:rPr lang="da-DK" b="1" dirty="0"/>
              <a:t>Spørgeliste til ”</a:t>
            </a:r>
            <a:r>
              <a:rPr lang="da-DK" b="1" dirty="0" err="1"/>
              <a:t>Idiografisk</a:t>
            </a:r>
            <a:r>
              <a:rPr lang="da-DK" b="1" dirty="0"/>
              <a:t>”</a:t>
            </a:r>
            <a:endParaRPr lang="da-DK" dirty="0"/>
          </a:p>
        </p:txBody>
      </p:sp>
      <p:sp>
        <p:nvSpPr>
          <p:cNvPr id="6" name="Pladsholder til indhold 5">
            <a:extLst>
              <a:ext uri="{FF2B5EF4-FFF2-40B4-BE49-F238E27FC236}">
                <a16:creationId xmlns:a16="http://schemas.microsoft.com/office/drawing/2014/main" id="{14E1DF57-C82A-4E5E-8D63-1D9EBDFA8413}"/>
              </a:ext>
            </a:extLst>
          </p:cNvPr>
          <p:cNvSpPr>
            <a:spLocks noGrp="1"/>
          </p:cNvSpPr>
          <p:nvPr>
            <p:ph idx="1"/>
          </p:nvPr>
        </p:nvSpPr>
        <p:spPr>
          <a:xfrm>
            <a:off x="822959" y="1845734"/>
            <a:ext cx="7543801" cy="4463586"/>
          </a:xfrm>
        </p:spPr>
        <p:txBody>
          <a:bodyPr>
            <a:normAutofit fontScale="92500"/>
          </a:bodyPr>
          <a:lstStyle/>
          <a:p>
            <a:pPr>
              <a:buFont typeface="Wingdings" panose="05000000000000000000" pitchFamily="2" charset="2"/>
              <a:buChar char="§"/>
            </a:pPr>
            <a:r>
              <a:rPr lang="da-DK" sz="2800" dirty="0"/>
              <a:t>Er fænomenet, begivenheden, tilfældet I undersøger unikt i den forstand, at de resultater I søger, ikke kan findes ved at undersøge et andet fænomen, begivenhed, tilfælde? – </a:t>
            </a:r>
            <a:r>
              <a:rPr lang="da-DK" sz="2800" b="1" dirty="0"/>
              <a:t>et tilfælde = unikke resultater</a:t>
            </a:r>
          </a:p>
          <a:p>
            <a:pPr>
              <a:buFont typeface="Wingdings" panose="05000000000000000000" pitchFamily="2" charset="2"/>
              <a:buChar char="§"/>
            </a:pPr>
            <a:r>
              <a:rPr lang="da-DK" sz="2800" dirty="0"/>
              <a:t>Er det ikke muligt at udlede generelle lovmæssigheder af jeres undersøgelse? Eller kan der kun med stor usikkerhed og ringe belæg udledes generelle lovmæssigheder? – </a:t>
            </a:r>
            <a:r>
              <a:rPr lang="da-DK" sz="2800" b="1" dirty="0"/>
              <a:t>ingen generelle lovmæssigheder</a:t>
            </a:r>
          </a:p>
          <a:p>
            <a:pPr>
              <a:buFont typeface="Wingdings" panose="05000000000000000000" pitchFamily="2" charset="2"/>
              <a:buChar char="§"/>
            </a:pPr>
            <a:r>
              <a:rPr lang="da-DK" sz="2800" dirty="0"/>
              <a:t>Er det ikke muligt på baggrund af jeres resultater at forudsige fremtidige fænomener eller begivenheder? – </a:t>
            </a:r>
            <a:r>
              <a:rPr lang="da-DK" sz="2800" b="1" dirty="0"/>
              <a:t>ingen fremtidsforudsigelse</a:t>
            </a:r>
          </a:p>
        </p:txBody>
      </p:sp>
    </p:spTree>
    <p:extLst>
      <p:ext uri="{BB962C8B-B14F-4D97-AF65-F5344CB8AC3E}">
        <p14:creationId xmlns:p14="http://schemas.microsoft.com/office/powerpoint/2010/main" val="5143795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8191F9D9-742E-4B58-80D0-E43C8DAF2BB0}"/>
              </a:ext>
            </a:extLst>
          </p:cNvPr>
          <p:cNvSpPr>
            <a:spLocks noGrp="1"/>
          </p:cNvSpPr>
          <p:nvPr>
            <p:ph type="title"/>
          </p:nvPr>
        </p:nvSpPr>
        <p:spPr/>
        <p:txBody>
          <a:bodyPr>
            <a:normAutofit/>
          </a:bodyPr>
          <a:lstStyle/>
          <a:p>
            <a:r>
              <a:rPr lang="da-DK" b="1" dirty="0"/>
              <a:t>Spørgeliste til ”</a:t>
            </a:r>
            <a:r>
              <a:rPr lang="da-DK" b="1" dirty="0" err="1"/>
              <a:t>Nomotetisk</a:t>
            </a:r>
            <a:r>
              <a:rPr lang="da-DK" b="1" dirty="0"/>
              <a:t>”</a:t>
            </a:r>
            <a:endParaRPr lang="da-DK" dirty="0"/>
          </a:p>
        </p:txBody>
      </p:sp>
      <p:sp>
        <p:nvSpPr>
          <p:cNvPr id="6" name="Pladsholder til indhold 5">
            <a:extLst>
              <a:ext uri="{FF2B5EF4-FFF2-40B4-BE49-F238E27FC236}">
                <a16:creationId xmlns:a16="http://schemas.microsoft.com/office/drawing/2014/main" id="{14E1DF57-C82A-4E5E-8D63-1D9EBDFA8413}"/>
              </a:ext>
            </a:extLst>
          </p:cNvPr>
          <p:cNvSpPr>
            <a:spLocks noGrp="1"/>
          </p:cNvSpPr>
          <p:nvPr>
            <p:ph idx="1"/>
          </p:nvPr>
        </p:nvSpPr>
        <p:spPr/>
        <p:txBody>
          <a:bodyPr>
            <a:normAutofit lnSpcReduction="10000"/>
          </a:bodyPr>
          <a:lstStyle/>
          <a:p>
            <a:pPr>
              <a:buFont typeface="Wingdings" panose="05000000000000000000" pitchFamily="2" charset="2"/>
              <a:buChar char="v"/>
            </a:pPr>
            <a:r>
              <a:rPr lang="da-DK" sz="2800" dirty="0"/>
              <a:t>Er fænomenet, begivenheden, tilfældet I undersøger blot et eksempel blandt mange? Kunne I lige så godt have valgt et andet for at få de samme resultater? – </a:t>
            </a:r>
            <a:r>
              <a:rPr lang="da-DK" sz="2800" b="1" dirty="0"/>
              <a:t>generaliseringsmulighed, ikke unikt tilfælde</a:t>
            </a:r>
          </a:p>
          <a:p>
            <a:pPr>
              <a:buFont typeface="Wingdings" panose="05000000000000000000" pitchFamily="2" charset="2"/>
              <a:buChar char="v"/>
            </a:pPr>
            <a:r>
              <a:rPr lang="da-DK" sz="2800" dirty="0"/>
              <a:t>Kan der udledes generelle lovmæssigheder af jeres undersøgelser? – </a:t>
            </a:r>
            <a:r>
              <a:rPr lang="da-DK" sz="2800" b="1" dirty="0"/>
              <a:t>generelle lovmæssigheder</a:t>
            </a:r>
          </a:p>
          <a:p>
            <a:pPr>
              <a:buFont typeface="Wingdings" panose="05000000000000000000" pitchFamily="2" charset="2"/>
              <a:buChar char="v"/>
            </a:pPr>
            <a:r>
              <a:rPr lang="da-DK" sz="2800" dirty="0"/>
              <a:t>Kan man på baggrund af jeres resultater forudsige fremtidige fænomener eller begivenheder? - </a:t>
            </a:r>
            <a:r>
              <a:rPr lang="da-DK" sz="2800" b="1" dirty="0"/>
              <a:t>fremtidsforudsigelse</a:t>
            </a:r>
          </a:p>
          <a:p>
            <a:endParaRPr lang="da-DK" dirty="0"/>
          </a:p>
        </p:txBody>
      </p:sp>
    </p:spTree>
    <p:extLst>
      <p:ext uri="{BB962C8B-B14F-4D97-AF65-F5344CB8AC3E}">
        <p14:creationId xmlns:p14="http://schemas.microsoft.com/office/powerpoint/2010/main" val="9771553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8B36B5-BEC3-4E5A-B732-5AEC7778EBB9}"/>
              </a:ext>
            </a:extLst>
          </p:cNvPr>
          <p:cNvSpPr>
            <a:spLocks noGrp="1"/>
          </p:cNvSpPr>
          <p:nvPr>
            <p:ph type="title"/>
          </p:nvPr>
        </p:nvSpPr>
        <p:spPr>
          <a:xfrm>
            <a:off x="539552" y="286604"/>
            <a:ext cx="8064896" cy="1450757"/>
          </a:xfrm>
        </p:spPr>
        <p:txBody>
          <a:bodyPr/>
          <a:lstStyle/>
          <a:p>
            <a:r>
              <a:rPr lang="da-DK" dirty="0"/>
              <a:t>Komparativ analyse – idiografisk, diakron - synkron tilgang</a:t>
            </a:r>
          </a:p>
        </p:txBody>
      </p:sp>
      <p:sp>
        <p:nvSpPr>
          <p:cNvPr id="3" name="Pladsholder til indhold 2">
            <a:extLst>
              <a:ext uri="{FF2B5EF4-FFF2-40B4-BE49-F238E27FC236}">
                <a16:creationId xmlns:a16="http://schemas.microsoft.com/office/drawing/2014/main" id="{66C6715C-4D5F-45AA-A85D-B446A570BFB7}"/>
              </a:ext>
            </a:extLst>
          </p:cNvPr>
          <p:cNvSpPr>
            <a:spLocks noGrp="1"/>
          </p:cNvSpPr>
          <p:nvPr>
            <p:ph idx="1"/>
          </p:nvPr>
        </p:nvSpPr>
        <p:spPr>
          <a:xfrm>
            <a:off x="822959" y="1845734"/>
            <a:ext cx="7543801" cy="4463586"/>
          </a:xfrm>
        </p:spPr>
        <p:txBody>
          <a:bodyPr>
            <a:normAutofit/>
          </a:bodyPr>
          <a:lstStyle/>
          <a:p>
            <a:pPr>
              <a:buFont typeface="Wingdings" panose="05000000000000000000" pitchFamily="2" charset="2"/>
              <a:buChar char="§"/>
            </a:pPr>
            <a:r>
              <a:rPr lang="da-DK" sz="2800" dirty="0"/>
              <a:t> tager udgangspunkt i en sammenligning</a:t>
            </a:r>
          </a:p>
          <a:p>
            <a:pPr lvl="1">
              <a:buFont typeface="Wingdings" panose="05000000000000000000" pitchFamily="2" charset="2"/>
              <a:buChar char="§"/>
            </a:pPr>
            <a:r>
              <a:rPr lang="da-DK" sz="2400" dirty="0"/>
              <a:t>Kronologisk (over tid = diakron): synet på evolutionsteorien</a:t>
            </a:r>
          </a:p>
          <a:p>
            <a:pPr lvl="1">
              <a:buFont typeface="Wingdings" panose="05000000000000000000" pitchFamily="2" charset="2"/>
              <a:buChar char="§"/>
            </a:pPr>
            <a:r>
              <a:rPr lang="da-DK" sz="2400" dirty="0"/>
              <a:t>Geografisk (samtidigt = synkron, periode/sagsorienteret): den danske og den italienske renæssance/videnskab</a:t>
            </a:r>
          </a:p>
          <a:p>
            <a:pPr lvl="1">
              <a:buFont typeface="Wingdings" panose="05000000000000000000" pitchFamily="2" charset="2"/>
              <a:buChar char="§"/>
            </a:pPr>
            <a:r>
              <a:rPr lang="da-DK" sz="2400" dirty="0"/>
              <a:t>Udvikling (kan være både diakron og synkron) fx, vha. statistiske data (samfundsfagligt)</a:t>
            </a:r>
          </a:p>
          <a:p>
            <a:pPr>
              <a:buFont typeface="Wingdings" panose="05000000000000000000" pitchFamily="2" charset="2"/>
              <a:buChar char="§"/>
            </a:pPr>
            <a:r>
              <a:rPr lang="da-DK" sz="2600" dirty="0"/>
              <a:t> Hvad kan sammenlignes?</a:t>
            </a:r>
          </a:p>
          <a:p>
            <a:pPr lvl="1">
              <a:buFont typeface="Wingdings" panose="05000000000000000000" pitchFamily="2" charset="2"/>
              <a:buChar char="§"/>
            </a:pPr>
            <a:r>
              <a:rPr lang="da-DK" sz="2400" dirty="0"/>
              <a:t> ophavssituation</a:t>
            </a:r>
          </a:p>
          <a:p>
            <a:pPr lvl="1">
              <a:buFont typeface="Wingdings" panose="05000000000000000000" pitchFamily="2" charset="2"/>
              <a:buChar char="§"/>
            </a:pPr>
            <a:r>
              <a:rPr lang="da-DK" sz="2400" dirty="0"/>
              <a:t> argumentation</a:t>
            </a:r>
          </a:p>
          <a:p>
            <a:pPr lvl="1">
              <a:buFont typeface="Wingdings" panose="05000000000000000000" pitchFamily="2" charset="2"/>
              <a:buChar char="§"/>
            </a:pPr>
            <a:r>
              <a:rPr lang="da-DK" sz="2400" dirty="0"/>
              <a:t> ALT! </a:t>
            </a:r>
            <a:r>
              <a:rPr lang="da-DK" sz="2400" dirty="0">
                <a:sym typeface="Wingdings" panose="05000000000000000000" pitchFamily="2" charset="2"/>
              </a:rPr>
              <a:t></a:t>
            </a:r>
            <a:endParaRPr lang="da-DK" sz="2400" dirty="0"/>
          </a:p>
        </p:txBody>
      </p:sp>
    </p:spTree>
    <p:extLst>
      <p:ext uri="{BB962C8B-B14F-4D97-AF65-F5344CB8AC3E}">
        <p14:creationId xmlns:p14="http://schemas.microsoft.com/office/powerpoint/2010/main" val="25728423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EB8A1B5F-0801-4AFF-A489-335B6A851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 name="Rectangle 52">
            <a:extLst>
              <a:ext uri="{FF2B5EF4-FFF2-40B4-BE49-F238E27FC236}">
                <a16:creationId xmlns:a16="http://schemas.microsoft.com/office/drawing/2014/main" id="{06201B52-6441-4DBA-BACE-235977581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5" name="Straight Connector 54">
            <a:extLst>
              <a:ext uri="{FF2B5EF4-FFF2-40B4-BE49-F238E27FC236}">
                <a16:creationId xmlns:a16="http://schemas.microsoft.com/office/drawing/2014/main" id="{89DF3DBB-17DD-4058-A944-5578E18A031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57" name="Rectangle 56">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el 6">
            <a:extLst>
              <a:ext uri="{FF2B5EF4-FFF2-40B4-BE49-F238E27FC236}">
                <a16:creationId xmlns:a16="http://schemas.microsoft.com/office/drawing/2014/main" id="{2607F259-FD62-4D6C-852B-30979B6B5CE7}"/>
              </a:ext>
            </a:extLst>
          </p:cNvPr>
          <p:cNvSpPr>
            <a:spLocks noGrp="1"/>
          </p:cNvSpPr>
          <p:nvPr>
            <p:ph type="title"/>
          </p:nvPr>
        </p:nvSpPr>
        <p:spPr>
          <a:xfrm>
            <a:off x="3389754" y="643466"/>
            <a:ext cx="5271545" cy="5524250"/>
          </a:xfrm>
        </p:spPr>
        <p:txBody>
          <a:bodyPr vert="horz" lIns="91440" tIns="45720" rIns="91440" bIns="45720" rtlCol="0" anchor="ctr">
            <a:normAutofit/>
          </a:bodyPr>
          <a:lstStyle/>
          <a:p>
            <a:r>
              <a:rPr lang="en-US" sz="5700">
                <a:solidFill>
                  <a:schemeClr val="tx2"/>
                </a:solidFill>
              </a:rPr>
              <a:t>Historisk metode</a:t>
            </a:r>
          </a:p>
        </p:txBody>
      </p:sp>
      <p:sp>
        <p:nvSpPr>
          <p:cNvPr id="8" name="Pladsholder til tekst 7">
            <a:extLst>
              <a:ext uri="{FF2B5EF4-FFF2-40B4-BE49-F238E27FC236}">
                <a16:creationId xmlns:a16="http://schemas.microsoft.com/office/drawing/2014/main" id="{7D4CAF32-D5DD-43B7-B9AC-0212953CF2C7}"/>
              </a:ext>
            </a:extLst>
          </p:cNvPr>
          <p:cNvSpPr>
            <a:spLocks noGrp="1"/>
          </p:cNvSpPr>
          <p:nvPr>
            <p:ph type="body" idx="1"/>
          </p:nvPr>
        </p:nvSpPr>
        <p:spPr>
          <a:xfrm>
            <a:off x="323532" y="643466"/>
            <a:ext cx="2520274" cy="5524251"/>
          </a:xfrm>
        </p:spPr>
        <p:txBody>
          <a:bodyPr vert="horz" lIns="91440" tIns="45720" rIns="91440" bIns="45720" rtlCol="0" anchor="ctr">
            <a:normAutofit/>
          </a:bodyPr>
          <a:lstStyle/>
          <a:p>
            <a:pPr algn="r"/>
            <a:r>
              <a:rPr lang="en-US" dirty="0" err="1">
                <a:solidFill>
                  <a:schemeClr val="tx1"/>
                </a:solidFill>
              </a:rPr>
              <a:t>Samfunds-videnskabelig</a:t>
            </a:r>
            <a:endParaRPr lang="en-US" dirty="0">
              <a:solidFill>
                <a:schemeClr val="tx1"/>
              </a:solidFill>
            </a:endParaRPr>
          </a:p>
        </p:txBody>
      </p:sp>
      <p:cxnSp>
        <p:nvCxnSpPr>
          <p:cNvPr id="59" name="Straight Connector 58">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31539" y="1805391"/>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769409"/>
      </p:ext>
    </p:extLst>
  </p:cSld>
  <p:clrMapOvr>
    <a:overrideClrMapping bg1="dk1" tx1="lt1" bg2="dk2" tx2="lt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8FFE6D5C-A3FA-4892-9F69-528965B9F05E}"/>
              </a:ext>
            </a:extLst>
          </p:cNvPr>
          <p:cNvSpPr>
            <a:spLocks noGrp="1"/>
          </p:cNvSpPr>
          <p:nvPr>
            <p:ph type="title"/>
          </p:nvPr>
        </p:nvSpPr>
        <p:spPr/>
        <p:txBody>
          <a:bodyPr/>
          <a:lstStyle/>
          <a:p>
            <a:r>
              <a:rPr lang="da-DK" dirty="0"/>
              <a:t>Kvantitativ og kvalitativ Historie = samfundsfaglig</a:t>
            </a:r>
          </a:p>
        </p:txBody>
      </p:sp>
      <p:sp>
        <p:nvSpPr>
          <p:cNvPr id="8" name="Pladsholder til indhold 7">
            <a:extLst>
              <a:ext uri="{FF2B5EF4-FFF2-40B4-BE49-F238E27FC236}">
                <a16:creationId xmlns:a16="http://schemas.microsoft.com/office/drawing/2014/main" id="{CB371582-EF94-4864-BD34-86EE8475DF45}"/>
              </a:ext>
            </a:extLst>
          </p:cNvPr>
          <p:cNvSpPr>
            <a:spLocks noGrp="1"/>
          </p:cNvSpPr>
          <p:nvPr>
            <p:ph idx="1"/>
          </p:nvPr>
        </p:nvSpPr>
        <p:spPr>
          <a:xfrm>
            <a:off x="822959" y="1845734"/>
            <a:ext cx="7543801" cy="4607602"/>
          </a:xfrm>
        </p:spPr>
        <p:txBody>
          <a:bodyPr>
            <a:normAutofit/>
          </a:bodyPr>
          <a:lstStyle/>
          <a:p>
            <a:r>
              <a:rPr lang="da-DK" sz="2800" b="1" dirty="0"/>
              <a:t>Kvantitativ</a:t>
            </a:r>
            <a:r>
              <a:rPr lang="da-DK" sz="2800" dirty="0"/>
              <a:t>: </a:t>
            </a:r>
          </a:p>
          <a:p>
            <a:r>
              <a:rPr lang="da-DK" sz="2800" dirty="0"/>
              <a:t>Om en tilgang, der fokuserer på </a:t>
            </a:r>
            <a:r>
              <a:rPr lang="da-DK" sz="2800" b="1" dirty="0"/>
              <a:t>størrelse eller mængde</a:t>
            </a:r>
            <a:r>
              <a:rPr lang="da-DK" sz="2800" dirty="0"/>
              <a:t>, der kan registreres/måles i tal.</a:t>
            </a:r>
          </a:p>
          <a:p>
            <a:endParaRPr lang="da-DK" sz="2800" b="1" dirty="0"/>
          </a:p>
          <a:p>
            <a:r>
              <a:rPr lang="da-DK" sz="2800" b="1" dirty="0"/>
              <a:t>Kvalitativ:</a:t>
            </a:r>
          </a:p>
          <a:p>
            <a:r>
              <a:rPr lang="da-DK" sz="2800" dirty="0"/>
              <a:t>Om en tilgang, der fokuserer på </a:t>
            </a:r>
            <a:r>
              <a:rPr lang="da-DK" sz="2800" b="1" dirty="0"/>
              <a:t>egenskaberne</a:t>
            </a:r>
            <a:r>
              <a:rPr lang="da-DK" sz="2800" dirty="0"/>
              <a:t> og dermed </a:t>
            </a:r>
            <a:r>
              <a:rPr lang="da-DK" sz="2800" b="1" dirty="0"/>
              <a:t>karakteren</a:t>
            </a:r>
            <a:r>
              <a:rPr lang="da-DK" sz="2800" dirty="0"/>
              <a:t> af et fænomen.</a:t>
            </a:r>
            <a:endParaRPr lang="da-DK" sz="2800" b="1" dirty="0"/>
          </a:p>
        </p:txBody>
      </p:sp>
    </p:spTree>
    <p:extLst>
      <p:ext uri="{BB962C8B-B14F-4D97-AF65-F5344CB8AC3E}">
        <p14:creationId xmlns:p14="http://schemas.microsoft.com/office/powerpoint/2010/main" val="5644187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15DCD39-86AD-4216-94C8-8CEFDE6A6A94}"/>
              </a:ext>
            </a:extLst>
          </p:cNvPr>
          <p:cNvSpPr>
            <a:spLocks noGrp="1"/>
          </p:cNvSpPr>
          <p:nvPr>
            <p:ph type="title"/>
          </p:nvPr>
        </p:nvSpPr>
        <p:spPr/>
        <p:txBody>
          <a:bodyPr/>
          <a:lstStyle/>
          <a:p>
            <a:r>
              <a:rPr lang="da-DK" dirty="0"/>
              <a:t>Kvantitativ		Kvalitativ</a:t>
            </a:r>
          </a:p>
        </p:txBody>
      </p:sp>
      <p:sp>
        <p:nvSpPr>
          <p:cNvPr id="5" name="Pladsholder til indhold 4">
            <a:extLst>
              <a:ext uri="{FF2B5EF4-FFF2-40B4-BE49-F238E27FC236}">
                <a16:creationId xmlns:a16="http://schemas.microsoft.com/office/drawing/2014/main" id="{CDF1E44B-84EC-4E8C-8CF3-21F4556FD989}"/>
              </a:ext>
            </a:extLst>
          </p:cNvPr>
          <p:cNvSpPr>
            <a:spLocks noGrp="1"/>
          </p:cNvSpPr>
          <p:nvPr>
            <p:ph sz="half" idx="1"/>
          </p:nvPr>
        </p:nvSpPr>
        <p:spPr>
          <a:xfrm>
            <a:off x="395536" y="1845734"/>
            <a:ext cx="4130744" cy="4463586"/>
          </a:xfrm>
        </p:spPr>
        <p:txBody>
          <a:bodyPr>
            <a:normAutofit/>
          </a:bodyPr>
          <a:lstStyle/>
          <a:p>
            <a:pPr>
              <a:buFont typeface="Wingdings" panose="05000000000000000000" pitchFamily="2" charset="2"/>
              <a:buChar char="v"/>
            </a:pPr>
            <a:r>
              <a:rPr lang="da-DK" sz="2400" dirty="0"/>
              <a:t> noget med </a:t>
            </a:r>
            <a:r>
              <a:rPr lang="da-DK" sz="2400" b="1" dirty="0"/>
              <a:t>tal og mængder</a:t>
            </a:r>
            <a:endParaRPr lang="da-DK" sz="2400" dirty="0"/>
          </a:p>
          <a:p>
            <a:pPr>
              <a:buFont typeface="Wingdings" panose="05000000000000000000" pitchFamily="2" charset="2"/>
              <a:buChar char="v"/>
            </a:pPr>
            <a:r>
              <a:rPr lang="da-DK" sz="2400" dirty="0"/>
              <a:t> kan foregå som </a:t>
            </a:r>
            <a:r>
              <a:rPr lang="da-DK" sz="2400" b="1" i="1" dirty="0"/>
              <a:t>måling</a:t>
            </a:r>
            <a:r>
              <a:rPr lang="da-DK" sz="2400" dirty="0"/>
              <a:t>, hvor man ved hjælp af tal beskriver et enkeltfænomen eller ved </a:t>
            </a:r>
            <a:r>
              <a:rPr lang="da-DK" sz="2400" b="1" i="1" dirty="0"/>
              <a:t>optælling</a:t>
            </a:r>
            <a:r>
              <a:rPr lang="da-DK" sz="2400" dirty="0"/>
              <a:t>, hvor man registrerer flere forskellige fænomener kvantitativt</a:t>
            </a:r>
          </a:p>
          <a:p>
            <a:pPr>
              <a:buFont typeface="Wingdings" panose="05000000000000000000" pitchFamily="2" charset="2"/>
              <a:buChar char="v"/>
            </a:pPr>
            <a:r>
              <a:rPr lang="da-DK" sz="2400" dirty="0"/>
              <a:t> resultaterne sigter mod </a:t>
            </a:r>
            <a:r>
              <a:rPr lang="da-DK" sz="2400" b="1" i="1" dirty="0"/>
              <a:t>generaliseringer</a:t>
            </a:r>
            <a:r>
              <a:rPr lang="da-DK" sz="2400" i="1" dirty="0"/>
              <a:t> (se </a:t>
            </a:r>
            <a:r>
              <a:rPr lang="da-DK" sz="2400" i="1" u="sng" dirty="0" err="1"/>
              <a:t>nomotetisk</a:t>
            </a:r>
            <a:r>
              <a:rPr lang="da-DK" sz="2400" i="1" dirty="0"/>
              <a:t>)</a:t>
            </a:r>
          </a:p>
          <a:p>
            <a:pPr>
              <a:buFont typeface="Wingdings" panose="05000000000000000000" pitchFamily="2" charset="2"/>
              <a:buChar char="v"/>
            </a:pPr>
            <a:r>
              <a:rPr lang="da-DK" sz="2400" i="1" dirty="0"/>
              <a:t> </a:t>
            </a:r>
            <a:r>
              <a:rPr lang="da-DK" sz="2400" dirty="0"/>
              <a:t>man</a:t>
            </a:r>
            <a:r>
              <a:rPr lang="da-DK" sz="2400" i="1" dirty="0"/>
              <a:t> </a:t>
            </a:r>
            <a:r>
              <a:rPr lang="da-DK" sz="2400" dirty="0"/>
              <a:t>søger efter </a:t>
            </a:r>
            <a:r>
              <a:rPr lang="da-DK" sz="2400" b="1" dirty="0"/>
              <a:t>årsagssammenhænge</a:t>
            </a:r>
            <a:r>
              <a:rPr lang="da-DK" sz="2400" dirty="0"/>
              <a:t> </a:t>
            </a:r>
          </a:p>
        </p:txBody>
      </p:sp>
      <p:sp>
        <p:nvSpPr>
          <p:cNvPr id="6" name="Pladsholder til indhold 5">
            <a:extLst>
              <a:ext uri="{FF2B5EF4-FFF2-40B4-BE49-F238E27FC236}">
                <a16:creationId xmlns:a16="http://schemas.microsoft.com/office/drawing/2014/main" id="{1FBCFEF1-2334-428B-92F0-583CC5723FB4}"/>
              </a:ext>
            </a:extLst>
          </p:cNvPr>
          <p:cNvSpPr>
            <a:spLocks noGrp="1"/>
          </p:cNvSpPr>
          <p:nvPr>
            <p:ph sz="half" idx="2"/>
          </p:nvPr>
        </p:nvSpPr>
        <p:spPr>
          <a:xfrm>
            <a:off x="4663440" y="1845736"/>
            <a:ext cx="4229040" cy="4463584"/>
          </a:xfrm>
        </p:spPr>
        <p:txBody>
          <a:bodyPr>
            <a:normAutofit/>
          </a:bodyPr>
          <a:lstStyle/>
          <a:p>
            <a:pPr>
              <a:buFont typeface="Wingdings" panose="05000000000000000000" pitchFamily="2" charset="2"/>
              <a:buChar char="q"/>
            </a:pPr>
            <a:r>
              <a:rPr lang="da-DK" sz="2400" dirty="0"/>
              <a:t> tekster, åbne interviews og observationer er typiske eksempler på det empiriske materiale</a:t>
            </a:r>
          </a:p>
          <a:p>
            <a:pPr>
              <a:buFont typeface="Wingdings" panose="05000000000000000000" pitchFamily="2" charset="2"/>
              <a:buChar char="q"/>
            </a:pPr>
            <a:r>
              <a:rPr lang="da-DK" sz="2400" dirty="0"/>
              <a:t> Kvalitative tilgange har et </a:t>
            </a:r>
            <a:r>
              <a:rPr lang="da-DK" sz="2400" b="1" dirty="0"/>
              <a:t>dybdeperspektiv</a:t>
            </a:r>
            <a:r>
              <a:rPr lang="da-DK" sz="2400" dirty="0"/>
              <a:t>, der sigter mod at forstå et fænomens egenskaber, som de tager sig ud under overfladen.</a:t>
            </a:r>
          </a:p>
          <a:p>
            <a:pPr>
              <a:buFont typeface="Wingdings" panose="05000000000000000000" pitchFamily="2" charset="2"/>
              <a:buChar char="q"/>
            </a:pPr>
            <a:r>
              <a:rPr lang="da-DK" sz="2400" dirty="0"/>
              <a:t> </a:t>
            </a:r>
            <a:r>
              <a:rPr lang="da-DK" sz="2400" b="1" dirty="0"/>
              <a:t>forståelsen og fortolkningen </a:t>
            </a:r>
            <a:r>
              <a:rPr lang="da-DK" sz="2400" dirty="0"/>
              <a:t>kommer til at spille en afgørende rolle</a:t>
            </a:r>
          </a:p>
        </p:txBody>
      </p:sp>
    </p:spTree>
    <p:extLst>
      <p:ext uri="{BB962C8B-B14F-4D97-AF65-F5344CB8AC3E}">
        <p14:creationId xmlns:p14="http://schemas.microsoft.com/office/powerpoint/2010/main" val="15319986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8191F9D9-742E-4B58-80D0-E43C8DAF2BB0}"/>
              </a:ext>
            </a:extLst>
          </p:cNvPr>
          <p:cNvSpPr>
            <a:spLocks noGrp="1"/>
          </p:cNvSpPr>
          <p:nvPr>
            <p:ph type="title"/>
          </p:nvPr>
        </p:nvSpPr>
        <p:spPr>
          <a:xfrm>
            <a:off x="822960" y="286605"/>
            <a:ext cx="7543800" cy="1054164"/>
          </a:xfrm>
        </p:spPr>
        <p:txBody>
          <a:bodyPr>
            <a:normAutofit/>
          </a:bodyPr>
          <a:lstStyle/>
          <a:p>
            <a:r>
              <a:rPr lang="da-DK" b="1" dirty="0"/>
              <a:t>Spørgeliste til ”Kvantitativ”</a:t>
            </a:r>
            <a:endParaRPr lang="da-DK" dirty="0"/>
          </a:p>
        </p:txBody>
      </p:sp>
      <p:sp>
        <p:nvSpPr>
          <p:cNvPr id="6" name="Pladsholder til indhold 5">
            <a:extLst>
              <a:ext uri="{FF2B5EF4-FFF2-40B4-BE49-F238E27FC236}">
                <a16:creationId xmlns:a16="http://schemas.microsoft.com/office/drawing/2014/main" id="{14E1DF57-C82A-4E5E-8D63-1D9EBDFA8413}"/>
              </a:ext>
            </a:extLst>
          </p:cNvPr>
          <p:cNvSpPr>
            <a:spLocks noGrp="1"/>
          </p:cNvSpPr>
          <p:nvPr>
            <p:ph idx="1"/>
          </p:nvPr>
        </p:nvSpPr>
        <p:spPr>
          <a:xfrm>
            <a:off x="539552" y="1772816"/>
            <a:ext cx="8280919" cy="4896544"/>
          </a:xfrm>
        </p:spPr>
        <p:txBody>
          <a:bodyPr>
            <a:normAutofit lnSpcReduction="10000"/>
          </a:bodyPr>
          <a:lstStyle/>
          <a:p>
            <a:pPr>
              <a:buFont typeface="Wingdings" panose="05000000000000000000" pitchFamily="2" charset="2"/>
              <a:buChar char="v"/>
            </a:pPr>
            <a:r>
              <a:rPr lang="da-DK" sz="2800" dirty="0"/>
              <a:t> Spørger I fortrinsvist med </a:t>
            </a:r>
            <a:r>
              <a:rPr lang="da-DK" sz="2800" b="1" dirty="0"/>
              <a:t>"hvor mange" eller "hvor meget"?</a:t>
            </a:r>
          </a:p>
          <a:p>
            <a:pPr>
              <a:buFont typeface="Wingdings" panose="05000000000000000000" pitchFamily="2" charset="2"/>
              <a:buChar char="v"/>
            </a:pPr>
            <a:r>
              <a:rPr lang="da-DK" sz="2800" dirty="0"/>
              <a:t>    Består jeres empiriske materiale fortrinsvist af </a:t>
            </a:r>
            <a:r>
              <a:rPr lang="da-DK" sz="2800" b="1" dirty="0"/>
              <a:t>målinger, tal, statistikker, beregninger eller registreringer</a:t>
            </a:r>
            <a:r>
              <a:rPr lang="da-DK" sz="2800" dirty="0"/>
              <a:t>?</a:t>
            </a:r>
          </a:p>
          <a:p>
            <a:pPr>
              <a:buFont typeface="Wingdings" panose="05000000000000000000" pitchFamily="2" charset="2"/>
              <a:buChar char="v"/>
            </a:pPr>
            <a:r>
              <a:rPr lang="da-DK" sz="2800" dirty="0"/>
              <a:t> Er der </a:t>
            </a:r>
            <a:r>
              <a:rPr lang="da-DK" sz="2800" b="1" dirty="0"/>
              <a:t>fokus på registreringer </a:t>
            </a:r>
            <a:r>
              <a:rPr lang="da-DK" sz="2800" dirty="0"/>
              <a:t>af hændelser eller adfærd?</a:t>
            </a:r>
          </a:p>
          <a:p>
            <a:pPr marL="0" indent="0">
              <a:buNone/>
            </a:pPr>
            <a:r>
              <a:rPr lang="da-DK" sz="2800" dirty="0"/>
              <a:t>Arbejdsspørgsmål:</a:t>
            </a:r>
          </a:p>
          <a:p>
            <a:pPr>
              <a:buFont typeface="Wingdings" panose="05000000000000000000" pitchFamily="2" charset="2"/>
              <a:buChar char="v"/>
            </a:pPr>
            <a:r>
              <a:rPr lang="da-DK" sz="2800"/>
              <a:t> Hvad er forholdet </a:t>
            </a:r>
            <a:r>
              <a:rPr lang="da-DK" sz="2800" dirty="0"/>
              <a:t>mellem observationerne? Kan de sammenlignes? Søg efter korrelationer – forhold, der kan sammenlignes.</a:t>
            </a:r>
          </a:p>
        </p:txBody>
      </p:sp>
    </p:spTree>
    <p:extLst>
      <p:ext uri="{BB962C8B-B14F-4D97-AF65-F5344CB8AC3E}">
        <p14:creationId xmlns:p14="http://schemas.microsoft.com/office/powerpoint/2010/main" val="39692802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8191F9D9-742E-4B58-80D0-E43C8DAF2BB0}"/>
              </a:ext>
            </a:extLst>
          </p:cNvPr>
          <p:cNvSpPr>
            <a:spLocks noGrp="1"/>
          </p:cNvSpPr>
          <p:nvPr>
            <p:ph type="title"/>
          </p:nvPr>
        </p:nvSpPr>
        <p:spPr/>
        <p:txBody>
          <a:bodyPr>
            <a:normAutofit/>
          </a:bodyPr>
          <a:lstStyle/>
          <a:p>
            <a:r>
              <a:rPr lang="da-DK" b="1" dirty="0"/>
              <a:t>Spørgeliste til ”Kvalitativ”</a:t>
            </a:r>
            <a:endParaRPr lang="da-DK" dirty="0"/>
          </a:p>
        </p:txBody>
      </p:sp>
      <p:sp>
        <p:nvSpPr>
          <p:cNvPr id="6" name="Pladsholder til indhold 5">
            <a:extLst>
              <a:ext uri="{FF2B5EF4-FFF2-40B4-BE49-F238E27FC236}">
                <a16:creationId xmlns:a16="http://schemas.microsoft.com/office/drawing/2014/main" id="{14E1DF57-C82A-4E5E-8D63-1D9EBDFA8413}"/>
              </a:ext>
            </a:extLst>
          </p:cNvPr>
          <p:cNvSpPr>
            <a:spLocks noGrp="1"/>
          </p:cNvSpPr>
          <p:nvPr>
            <p:ph idx="1"/>
          </p:nvPr>
        </p:nvSpPr>
        <p:spPr>
          <a:xfrm>
            <a:off x="539552" y="1845734"/>
            <a:ext cx="8280919" cy="4463586"/>
          </a:xfrm>
        </p:spPr>
        <p:txBody>
          <a:bodyPr>
            <a:normAutofit/>
          </a:bodyPr>
          <a:lstStyle/>
          <a:p>
            <a:pPr>
              <a:buFont typeface="Wingdings" panose="05000000000000000000" pitchFamily="2" charset="2"/>
              <a:buChar char="v"/>
            </a:pPr>
            <a:r>
              <a:rPr lang="da-DK" sz="2800" dirty="0"/>
              <a:t>  Spørger I fortrinsvist med </a:t>
            </a:r>
            <a:r>
              <a:rPr lang="da-DK" sz="2800" b="1" dirty="0"/>
              <a:t>"hvad", "hvordan" eller "hvorfor"?</a:t>
            </a:r>
          </a:p>
          <a:p>
            <a:pPr>
              <a:buFont typeface="Wingdings" panose="05000000000000000000" pitchFamily="2" charset="2"/>
              <a:buChar char="v"/>
            </a:pPr>
            <a:r>
              <a:rPr lang="da-DK" sz="2800" dirty="0"/>
              <a:t>    Består jeres empiriske materiale fortrinsvist af </a:t>
            </a:r>
            <a:r>
              <a:rPr lang="da-DK" sz="2800" b="1" dirty="0"/>
              <a:t>udsagn, observationer, tekster eller artefakter</a:t>
            </a:r>
            <a:r>
              <a:rPr lang="da-DK" sz="2800" dirty="0"/>
              <a:t> (dvs. menneskeligt fremstillede genstande)?</a:t>
            </a:r>
          </a:p>
          <a:p>
            <a:pPr>
              <a:buFont typeface="Wingdings" panose="05000000000000000000" pitchFamily="2" charset="2"/>
              <a:buChar char="v"/>
            </a:pPr>
            <a:r>
              <a:rPr lang="da-DK" sz="2800" dirty="0"/>
              <a:t>    Er jeres rolle som undersøger primært udforskende, spørgende eller fortolkende?</a:t>
            </a:r>
          </a:p>
          <a:p>
            <a:pPr>
              <a:buFont typeface="Wingdings" panose="05000000000000000000" pitchFamily="2" charset="2"/>
              <a:buChar char="v"/>
            </a:pPr>
            <a:r>
              <a:rPr lang="da-DK" sz="2800" dirty="0"/>
              <a:t>    Er der </a:t>
            </a:r>
            <a:r>
              <a:rPr lang="da-DK" sz="2800" b="1" dirty="0"/>
              <a:t>fokus på handlinger </a:t>
            </a:r>
            <a:r>
              <a:rPr lang="da-DK" sz="2800" dirty="0"/>
              <a:t>med motiver og begrundelser?</a:t>
            </a:r>
          </a:p>
        </p:txBody>
      </p:sp>
    </p:spTree>
    <p:extLst>
      <p:ext uri="{BB962C8B-B14F-4D97-AF65-F5344CB8AC3E}">
        <p14:creationId xmlns:p14="http://schemas.microsoft.com/office/powerpoint/2010/main" val="3568905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ladsholder til indhold 11">
            <a:extLst>
              <a:ext uri="{FF2B5EF4-FFF2-40B4-BE49-F238E27FC236}">
                <a16:creationId xmlns:a16="http://schemas.microsoft.com/office/drawing/2014/main" id="{0A14A692-3631-47B5-8110-6ACF26980085}"/>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417596" y="18156"/>
            <a:ext cx="3623688" cy="3761546"/>
          </a:xfrm>
        </p:spPr>
      </p:pic>
      <p:pic>
        <p:nvPicPr>
          <p:cNvPr id="14" name="Billede 13" descr="Et billede, der indeholder tekst, beholder&#10;&#10;Automatisk genereret beskrivelse">
            <a:extLst>
              <a:ext uri="{FF2B5EF4-FFF2-40B4-BE49-F238E27FC236}">
                <a16:creationId xmlns:a16="http://schemas.microsoft.com/office/drawing/2014/main" id="{FB33C65C-6887-4A5E-BC60-CEA656B50C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7864" y="3779702"/>
            <a:ext cx="5862341" cy="3060142"/>
          </a:xfrm>
          <a:prstGeom prst="rect">
            <a:avLst/>
          </a:prstGeom>
        </p:spPr>
      </p:pic>
      <p:pic>
        <p:nvPicPr>
          <p:cNvPr id="10" name="Pladsholder til indhold 9">
            <a:extLst>
              <a:ext uri="{FF2B5EF4-FFF2-40B4-BE49-F238E27FC236}">
                <a16:creationId xmlns:a16="http://schemas.microsoft.com/office/drawing/2014/main" id="{2D9E310D-7FB7-4C85-8AD7-C011585C6FEE}"/>
              </a:ext>
            </a:extLst>
          </p:cNvPr>
          <p:cNvPicPr>
            <a:picLocks noGrp="1" noChangeAspect="1"/>
          </p:cNvPicPr>
          <p:nvPr>
            <p:ph sz="half" idx="2"/>
          </p:nvPr>
        </p:nvPicPr>
        <p:blipFill rotWithShape="1">
          <a:blip r:embed="rId5" cstate="print">
            <a:extLst>
              <a:ext uri="{28A0092B-C50C-407E-A947-70E740481C1C}">
                <a14:useLocalDpi xmlns:a14="http://schemas.microsoft.com/office/drawing/2010/main" val="0"/>
              </a:ext>
            </a:extLst>
          </a:blip>
          <a:srcRect t="2434"/>
          <a:stretch/>
        </p:blipFill>
        <p:spPr>
          <a:xfrm>
            <a:off x="5803" y="-27384"/>
            <a:ext cx="5430293" cy="4032448"/>
          </a:xfrm>
        </p:spPr>
      </p:pic>
    </p:spTree>
    <p:extLst>
      <p:ext uri="{BB962C8B-B14F-4D97-AF65-F5344CB8AC3E}">
        <p14:creationId xmlns:p14="http://schemas.microsoft.com/office/powerpoint/2010/main" val="3210150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512E3801-D783-4E08-B246-C48AA1962946}"/>
              </a:ext>
            </a:extLst>
          </p:cNvPr>
          <p:cNvSpPr>
            <a:spLocks noGrp="1"/>
          </p:cNvSpPr>
          <p:nvPr>
            <p:ph type="title"/>
          </p:nvPr>
        </p:nvSpPr>
        <p:spPr>
          <a:xfrm>
            <a:off x="4932040" y="0"/>
            <a:ext cx="4211960" cy="6858000"/>
          </a:xfrm>
          <a:solidFill>
            <a:schemeClr val="bg2"/>
          </a:solidFill>
        </p:spPr>
        <p:txBody>
          <a:bodyPr vert="horz" lIns="91440" tIns="45720" rIns="91440" bIns="45720" rtlCol="0" anchor="b">
            <a:normAutofit/>
          </a:bodyPr>
          <a:lstStyle/>
          <a:p>
            <a:pPr algn="ctr"/>
            <a:r>
              <a:rPr lang="en-US" sz="6800" dirty="0" err="1">
                <a:solidFill>
                  <a:schemeClr val="tx1">
                    <a:lumMod val="85000"/>
                    <a:lumOff val="15000"/>
                  </a:schemeClr>
                </a:solidFill>
              </a:rPr>
              <a:t>Hvad</a:t>
            </a:r>
            <a:r>
              <a:rPr lang="en-US" sz="6800" dirty="0">
                <a:solidFill>
                  <a:schemeClr val="tx1">
                    <a:lumMod val="85000"/>
                    <a:lumOff val="15000"/>
                  </a:schemeClr>
                </a:solidFill>
              </a:rPr>
              <a:t> </a:t>
            </a:r>
            <a:r>
              <a:rPr lang="en-US" sz="6800" dirty="0" err="1">
                <a:solidFill>
                  <a:schemeClr val="tx1">
                    <a:lumMod val="85000"/>
                    <a:lumOff val="15000"/>
                  </a:schemeClr>
                </a:solidFill>
              </a:rPr>
              <a:t>skal</a:t>
            </a:r>
            <a:r>
              <a:rPr lang="en-US" sz="6800" dirty="0">
                <a:solidFill>
                  <a:schemeClr val="tx1">
                    <a:lumMod val="85000"/>
                    <a:lumOff val="15000"/>
                  </a:schemeClr>
                </a:solidFill>
              </a:rPr>
              <a:t> </a:t>
            </a:r>
            <a:r>
              <a:rPr lang="en-US" sz="6800" dirty="0" err="1">
                <a:solidFill>
                  <a:schemeClr val="tx1">
                    <a:lumMod val="85000"/>
                    <a:lumOff val="15000"/>
                  </a:schemeClr>
                </a:solidFill>
              </a:rPr>
              <a:t>være</a:t>
            </a:r>
            <a:r>
              <a:rPr lang="en-US" sz="6800" dirty="0">
                <a:solidFill>
                  <a:schemeClr val="tx1">
                    <a:lumMod val="85000"/>
                    <a:lumOff val="15000"/>
                  </a:schemeClr>
                </a:solidFill>
              </a:rPr>
              <a:t> med </a:t>
            </a:r>
            <a:r>
              <a:rPr lang="en-US" sz="6800" dirty="0" err="1">
                <a:solidFill>
                  <a:schemeClr val="tx1">
                    <a:lumMod val="85000"/>
                    <a:lumOff val="15000"/>
                  </a:schemeClr>
                </a:solidFill>
              </a:rPr>
              <a:t>i</a:t>
            </a:r>
            <a:r>
              <a:rPr lang="en-US" sz="6800" dirty="0">
                <a:solidFill>
                  <a:schemeClr val="tx1">
                    <a:lumMod val="85000"/>
                    <a:lumOff val="15000"/>
                  </a:schemeClr>
                </a:solidFill>
              </a:rPr>
              <a:t> </a:t>
            </a:r>
            <a:r>
              <a:rPr lang="en-US" sz="6800" dirty="0" err="1">
                <a:solidFill>
                  <a:schemeClr val="tx1">
                    <a:lumMod val="85000"/>
                    <a:lumOff val="15000"/>
                  </a:schemeClr>
                </a:solidFill>
              </a:rPr>
              <a:t>en</a:t>
            </a:r>
            <a:r>
              <a:rPr lang="en-US" sz="6800" dirty="0">
                <a:solidFill>
                  <a:schemeClr val="tx1">
                    <a:lumMod val="85000"/>
                    <a:lumOff val="15000"/>
                  </a:schemeClr>
                </a:solidFill>
              </a:rPr>
              <a:t> </a:t>
            </a:r>
            <a:r>
              <a:rPr lang="en-US" sz="6800" dirty="0" err="1">
                <a:solidFill>
                  <a:schemeClr val="tx1">
                    <a:lumMod val="85000"/>
                    <a:lumOff val="15000"/>
                  </a:schemeClr>
                </a:solidFill>
              </a:rPr>
              <a:t>historisk</a:t>
            </a:r>
            <a:r>
              <a:rPr lang="en-US" sz="6800" dirty="0">
                <a:solidFill>
                  <a:schemeClr val="tx1">
                    <a:lumMod val="85000"/>
                    <a:lumOff val="15000"/>
                  </a:schemeClr>
                </a:solidFill>
              </a:rPr>
              <a:t> </a:t>
            </a:r>
            <a:r>
              <a:rPr lang="en-US" sz="6800" dirty="0" err="1">
                <a:solidFill>
                  <a:schemeClr val="tx1">
                    <a:lumMod val="85000"/>
                    <a:lumOff val="15000"/>
                  </a:schemeClr>
                </a:solidFill>
              </a:rPr>
              <a:t>analyse</a:t>
            </a:r>
            <a:r>
              <a:rPr lang="en-US" sz="6800" dirty="0">
                <a:solidFill>
                  <a:schemeClr val="tx1">
                    <a:lumMod val="85000"/>
                    <a:lumOff val="15000"/>
                  </a:schemeClr>
                </a:solidFill>
              </a:rPr>
              <a:t>?</a:t>
            </a:r>
            <a:br>
              <a:rPr lang="en-US" sz="6800" dirty="0">
                <a:solidFill>
                  <a:schemeClr val="tx1">
                    <a:lumMod val="85000"/>
                    <a:lumOff val="15000"/>
                  </a:schemeClr>
                </a:solidFill>
              </a:rPr>
            </a:br>
            <a:br>
              <a:rPr lang="en-US" sz="6800" dirty="0">
                <a:solidFill>
                  <a:schemeClr val="tx1">
                    <a:lumMod val="85000"/>
                    <a:lumOff val="15000"/>
                  </a:schemeClr>
                </a:solidFill>
              </a:rPr>
            </a:br>
            <a:r>
              <a:rPr lang="en-US" sz="4900" b="1" u="sng" dirty="0">
                <a:solidFill>
                  <a:schemeClr val="tx1">
                    <a:lumMod val="85000"/>
                    <a:lumOff val="15000"/>
                  </a:schemeClr>
                </a:solidFill>
              </a:rPr>
              <a:t>Dine</a:t>
            </a:r>
            <a:r>
              <a:rPr lang="en-US" sz="6800" dirty="0">
                <a:solidFill>
                  <a:schemeClr val="tx1">
                    <a:lumMod val="85000"/>
                    <a:lumOff val="15000"/>
                  </a:schemeClr>
                </a:solidFill>
              </a:rPr>
              <a:t> </a:t>
            </a:r>
            <a:r>
              <a:rPr lang="en-US" sz="6000" b="1" u="sng" dirty="0" err="1">
                <a:solidFill>
                  <a:schemeClr val="tx1">
                    <a:lumMod val="85000"/>
                    <a:lumOff val="15000"/>
                  </a:schemeClr>
                </a:solidFill>
              </a:rPr>
              <a:t>Argumenter</a:t>
            </a:r>
            <a:r>
              <a:rPr lang="en-US" sz="6000" b="1" u="sng" dirty="0">
                <a:solidFill>
                  <a:schemeClr val="tx1">
                    <a:lumMod val="85000"/>
                    <a:lumOff val="15000"/>
                  </a:schemeClr>
                </a:solidFill>
              </a:rPr>
              <a:t>!</a:t>
            </a:r>
            <a:endParaRPr lang="en-US" sz="6800" b="1" u="sng" dirty="0">
              <a:solidFill>
                <a:schemeClr val="tx1">
                  <a:lumMod val="85000"/>
                  <a:lumOff val="15000"/>
                </a:schemeClr>
              </a:solidFill>
            </a:endParaRPr>
          </a:p>
        </p:txBody>
      </p:sp>
      <p:pic>
        <p:nvPicPr>
          <p:cNvPr id="10" name="Pladsholder til indhold 9">
            <a:extLst>
              <a:ext uri="{FF2B5EF4-FFF2-40B4-BE49-F238E27FC236}">
                <a16:creationId xmlns:a16="http://schemas.microsoft.com/office/drawing/2014/main" id="{1CCACAFA-C201-4B07-9500-964448D4F4E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402" r="-1" b="-1"/>
          <a:stretch/>
        </p:blipFill>
        <p:spPr>
          <a:xfrm>
            <a:off x="0" y="332656"/>
            <a:ext cx="4932040" cy="6085022"/>
          </a:xfrm>
          <a:prstGeom prst="rect">
            <a:avLst/>
          </a:prstGeom>
        </p:spPr>
      </p:pic>
    </p:spTree>
    <p:extLst>
      <p:ext uri="{BB962C8B-B14F-4D97-AF65-F5344CB8AC3E}">
        <p14:creationId xmlns:p14="http://schemas.microsoft.com/office/powerpoint/2010/main" val="3497963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a:extLst>
              <a:ext uri="{FF2B5EF4-FFF2-40B4-BE49-F238E27FC236}">
                <a16:creationId xmlns:a16="http://schemas.microsoft.com/office/drawing/2014/main" id="{04628FB9-72DF-4C44-A255-EAD49CDEA161}"/>
              </a:ext>
            </a:extLst>
          </p:cNvPr>
          <p:cNvSpPr>
            <a:spLocks noGrp="1"/>
          </p:cNvSpPr>
          <p:nvPr>
            <p:ph type="title"/>
          </p:nvPr>
        </p:nvSpPr>
        <p:spPr>
          <a:xfrm>
            <a:off x="822960" y="152646"/>
            <a:ext cx="7543800" cy="1584716"/>
          </a:xfrm>
        </p:spPr>
        <p:txBody>
          <a:bodyPr>
            <a:normAutofit fontScale="90000"/>
          </a:bodyPr>
          <a:lstStyle/>
          <a:p>
            <a:pPr algn="ctr"/>
            <a:r>
              <a:rPr lang="da-DK" dirty="0"/>
              <a:t>Historisk </a:t>
            </a:r>
            <a:r>
              <a:rPr lang="da-DK" sz="6000" b="1" dirty="0"/>
              <a:t>kildekritisk</a:t>
            </a:r>
            <a:r>
              <a:rPr lang="da-DK" dirty="0"/>
              <a:t> analyse:</a:t>
            </a:r>
            <a:br>
              <a:rPr lang="da-DK" dirty="0"/>
            </a:br>
            <a:r>
              <a:rPr lang="da-DK" dirty="0"/>
              <a:t>Kan du stole på dine kilder?</a:t>
            </a:r>
          </a:p>
        </p:txBody>
      </p:sp>
      <p:pic>
        <p:nvPicPr>
          <p:cNvPr id="13" name="Pladsholder til indhold 12" descr="Et billede, der indeholder tekst&#10;&#10;Automatisk genereret beskrivelse">
            <a:extLst>
              <a:ext uri="{FF2B5EF4-FFF2-40B4-BE49-F238E27FC236}">
                <a16:creationId xmlns:a16="http://schemas.microsoft.com/office/drawing/2014/main" id="{A3ACE142-12C3-4F1D-B849-F69EF323C1B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7592" y="1988458"/>
            <a:ext cx="8488815" cy="4860531"/>
          </a:xfrm>
        </p:spPr>
      </p:pic>
    </p:spTree>
    <p:extLst>
      <p:ext uri="{BB962C8B-B14F-4D97-AF65-F5344CB8AC3E}">
        <p14:creationId xmlns:p14="http://schemas.microsoft.com/office/powerpoint/2010/main" val="609277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891EE9E-0037-48C4-A16F-444A4E60DDB7}"/>
              </a:ext>
            </a:extLst>
          </p:cNvPr>
          <p:cNvSpPr>
            <a:spLocks noGrp="1"/>
          </p:cNvSpPr>
          <p:nvPr>
            <p:ph type="title"/>
          </p:nvPr>
        </p:nvSpPr>
        <p:spPr>
          <a:xfrm>
            <a:off x="499939" y="5654014"/>
            <a:ext cx="8144122" cy="1032708"/>
          </a:xfrm>
          <a:solidFill>
            <a:srgbClr val="FFC000"/>
          </a:solidFill>
        </p:spPr>
        <p:txBody>
          <a:bodyPr vert="horz" lIns="91440" tIns="45720" rIns="91440" bIns="45720" rtlCol="0" anchor="t">
            <a:normAutofit/>
          </a:bodyPr>
          <a:lstStyle/>
          <a:p>
            <a:pPr algn="ctr"/>
            <a:r>
              <a:rPr lang="en-US" sz="3200" b="1" dirty="0" err="1">
                <a:latin typeface="+mn-lt"/>
              </a:rPr>
              <a:t>Kilderne</a:t>
            </a:r>
            <a:r>
              <a:rPr lang="en-US" sz="3200" b="1" dirty="0">
                <a:latin typeface="+mn-lt"/>
              </a:rPr>
              <a:t> </a:t>
            </a:r>
            <a:r>
              <a:rPr lang="en-US" sz="3200" b="1" dirty="0" err="1">
                <a:latin typeface="+mn-lt"/>
              </a:rPr>
              <a:t>integreres</a:t>
            </a:r>
            <a:r>
              <a:rPr lang="en-US" sz="3200" b="1" dirty="0">
                <a:latin typeface="+mn-lt"/>
              </a:rPr>
              <a:t> </a:t>
            </a:r>
            <a:r>
              <a:rPr lang="en-US" sz="3200" b="1" dirty="0" err="1">
                <a:latin typeface="+mn-lt"/>
              </a:rPr>
              <a:t>i</a:t>
            </a:r>
            <a:r>
              <a:rPr lang="en-US" sz="3200" b="1" dirty="0">
                <a:latin typeface="+mn-lt"/>
              </a:rPr>
              <a:t> </a:t>
            </a:r>
            <a:r>
              <a:rPr lang="en-US" sz="3200" b="1" dirty="0" err="1">
                <a:latin typeface="+mn-lt"/>
              </a:rPr>
              <a:t>besvarelsen</a:t>
            </a:r>
            <a:r>
              <a:rPr lang="en-US" sz="3200" b="1" dirty="0">
                <a:latin typeface="+mn-lt"/>
              </a:rPr>
              <a:t> </a:t>
            </a:r>
            <a:r>
              <a:rPr lang="en-US" sz="3200" b="1" dirty="0" err="1">
                <a:latin typeface="+mn-lt"/>
              </a:rPr>
              <a:t>vha</a:t>
            </a:r>
            <a:r>
              <a:rPr lang="en-US" sz="3200" b="1" dirty="0">
                <a:latin typeface="+mn-lt"/>
              </a:rPr>
              <a:t>. </a:t>
            </a:r>
            <a:br>
              <a:rPr lang="en-US" sz="3200" b="1" dirty="0">
                <a:latin typeface="+mn-lt"/>
              </a:rPr>
            </a:br>
            <a:r>
              <a:rPr lang="en-US" sz="3200" b="1" dirty="0" err="1">
                <a:latin typeface="+mn-lt"/>
              </a:rPr>
              <a:t>citater</a:t>
            </a:r>
            <a:r>
              <a:rPr lang="en-US" sz="3200" b="1" dirty="0">
                <a:latin typeface="+mn-lt"/>
              </a:rPr>
              <a:t> </a:t>
            </a:r>
            <a:r>
              <a:rPr lang="en-US" sz="3200" b="1" dirty="0" err="1">
                <a:latin typeface="+mn-lt"/>
              </a:rPr>
              <a:t>og</a:t>
            </a:r>
            <a:r>
              <a:rPr lang="en-US" sz="3200" b="1" dirty="0">
                <a:latin typeface="+mn-lt"/>
              </a:rPr>
              <a:t> </a:t>
            </a:r>
            <a:r>
              <a:rPr lang="en-US" sz="3200" b="1" dirty="0" err="1">
                <a:latin typeface="+mn-lt"/>
              </a:rPr>
              <a:t>konkrete</a:t>
            </a:r>
            <a:r>
              <a:rPr lang="en-US" sz="3200" b="1" dirty="0">
                <a:latin typeface="+mn-lt"/>
              </a:rPr>
              <a:t> </a:t>
            </a:r>
            <a:r>
              <a:rPr lang="en-US" sz="3200" b="1" dirty="0" err="1">
                <a:latin typeface="+mn-lt"/>
              </a:rPr>
              <a:t>nedslag</a:t>
            </a:r>
            <a:r>
              <a:rPr lang="en-US" sz="3200" b="1" dirty="0">
                <a:latin typeface="+mn-lt"/>
              </a:rPr>
              <a:t> (</a:t>
            </a:r>
            <a:r>
              <a:rPr lang="en-US" sz="3200" b="1" dirty="0" err="1">
                <a:latin typeface="+mn-lt"/>
              </a:rPr>
              <a:t>anvendes</a:t>
            </a:r>
            <a:r>
              <a:rPr lang="en-US" sz="3200" b="1" dirty="0">
                <a:latin typeface="+mn-lt"/>
              </a:rPr>
              <a:t> AKTIVT!)</a:t>
            </a:r>
          </a:p>
        </p:txBody>
      </p:sp>
      <p:sp>
        <p:nvSpPr>
          <p:cNvPr id="14" name="Pladsholder til tekst 13">
            <a:extLst>
              <a:ext uri="{FF2B5EF4-FFF2-40B4-BE49-F238E27FC236}">
                <a16:creationId xmlns:a16="http://schemas.microsoft.com/office/drawing/2014/main" id="{8BE9A213-CB2F-423C-A233-91F46F0E98DD}"/>
              </a:ext>
            </a:extLst>
          </p:cNvPr>
          <p:cNvSpPr>
            <a:spLocks noGrp="1"/>
          </p:cNvSpPr>
          <p:nvPr>
            <p:ph type="body" idx="1"/>
          </p:nvPr>
        </p:nvSpPr>
        <p:spPr>
          <a:xfrm>
            <a:off x="467544" y="171278"/>
            <a:ext cx="8280920" cy="2321422"/>
          </a:xfrm>
        </p:spPr>
        <p:txBody>
          <a:bodyPr vert="horz" lIns="0" tIns="45720" rIns="0" bIns="45720" rtlCol="0">
            <a:normAutofit fontScale="92500"/>
          </a:bodyPr>
          <a:lstStyle/>
          <a:p>
            <a:r>
              <a:rPr lang="en-US" sz="2800" b="0" i="1" dirty="0" err="1">
                <a:solidFill>
                  <a:schemeClr val="tx1">
                    <a:lumMod val="75000"/>
                    <a:lumOff val="25000"/>
                  </a:schemeClr>
                </a:solidFill>
                <a:effectLst/>
              </a:rPr>
              <a:t>Hør</a:t>
            </a:r>
            <a:r>
              <a:rPr lang="en-US" sz="2800" b="0" i="1" dirty="0">
                <a:solidFill>
                  <a:schemeClr val="tx1">
                    <a:lumMod val="75000"/>
                    <a:lumOff val="25000"/>
                  </a:schemeClr>
                </a:solidFill>
                <a:effectLst/>
              </a:rPr>
              <a:t> </a:t>
            </a:r>
            <a:r>
              <a:rPr lang="en-US" sz="2800" b="0" i="1" dirty="0" err="1">
                <a:solidFill>
                  <a:schemeClr val="tx1">
                    <a:lumMod val="75000"/>
                    <a:lumOff val="25000"/>
                  </a:schemeClr>
                </a:solidFill>
                <a:effectLst/>
              </a:rPr>
              <a:t>efter</a:t>
            </a:r>
            <a:r>
              <a:rPr lang="en-US" sz="2800" b="0" i="1" dirty="0">
                <a:solidFill>
                  <a:schemeClr val="tx1">
                    <a:lumMod val="75000"/>
                    <a:lumOff val="25000"/>
                  </a:schemeClr>
                </a:solidFill>
                <a:effectLst/>
              </a:rPr>
              <a:t>, </a:t>
            </a:r>
            <a:r>
              <a:rPr lang="en-US" sz="2800" b="0" i="1" dirty="0" err="1">
                <a:solidFill>
                  <a:schemeClr val="tx1">
                    <a:lumMod val="75000"/>
                    <a:lumOff val="25000"/>
                  </a:schemeClr>
                </a:solidFill>
                <a:effectLst/>
              </a:rPr>
              <a:t>jeg</a:t>
            </a:r>
            <a:r>
              <a:rPr lang="en-US" sz="2800" b="0" i="1" dirty="0">
                <a:solidFill>
                  <a:schemeClr val="tx1">
                    <a:lumMod val="75000"/>
                    <a:lumOff val="25000"/>
                  </a:schemeClr>
                </a:solidFill>
                <a:effectLst/>
              </a:rPr>
              <a:t> </a:t>
            </a:r>
            <a:r>
              <a:rPr lang="en-US" sz="2800" b="0" i="1" dirty="0" err="1">
                <a:solidFill>
                  <a:schemeClr val="tx1">
                    <a:lumMod val="75000"/>
                    <a:lumOff val="25000"/>
                  </a:schemeClr>
                </a:solidFill>
                <a:effectLst/>
              </a:rPr>
              <a:t>har</a:t>
            </a:r>
            <a:r>
              <a:rPr lang="en-US" sz="2800" b="0" i="1" dirty="0">
                <a:solidFill>
                  <a:schemeClr val="tx1">
                    <a:lumMod val="75000"/>
                    <a:lumOff val="25000"/>
                  </a:schemeClr>
                </a:solidFill>
                <a:effectLst/>
              </a:rPr>
              <a:t> </a:t>
            </a:r>
            <a:r>
              <a:rPr lang="en-US" sz="2800" b="0" i="1" dirty="0" err="1">
                <a:solidFill>
                  <a:schemeClr val="tx1">
                    <a:lumMod val="75000"/>
                    <a:lumOff val="25000"/>
                  </a:schemeClr>
                </a:solidFill>
                <a:effectLst/>
              </a:rPr>
              <a:t>købt</a:t>
            </a:r>
            <a:r>
              <a:rPr lang="en-US" sz="2800" b="0" i="1" dirty="0">
                <a:solidFill>
                  <a:schemeClr val="tx1">
                    <a:lumMod val="75000"/>
                    <a:lumOff val="25000"/>
                  </a:schemeClr>
                </a:solidFill>
                <a:effectLst/>
              </a:rPr>
              <a:t> den her bog </a:t>
            </a:r>
            <a:r>
              <a:rPr lang="en-US" sz="2800" b="0" i="1" dirty="0" err="1">
                <a:solidFill>
                  <a:schemeClr val="tx1">
                    <a:lumMod val="75000"/>
                    <a:lumOff val="25000"/>
                  </a:schemeClr>
                </a:solidFill>
                <a:effectLst/>
              </a:rPr>
              <a:t>på</a:t>
            </a:r>
            <a:r>
              <a:rPr lang="en-US" sz="2800" b="0" i="1" dirty="0">
                <a:solidFill>
                  <a:schemeClr val="tx1">
                    <a:lumMod val="75000"/>
                    <a:lumOff val="25000"/>
                  </a:schemeClr>
                </a:solidFill>
                <a:effectLst/>
              </a:rPr>
              <a:t> Amazon om </a:t>
            </a:r>
            <a:r>
              <a:rPr lang="en-US" sz="2800" b="0" i="1" dirty="0" err="1">
                <a:solidFill>
                  <a:schemeClr val="tx1">
                    <a:lumMod val="75000"/>
                    <a:lumOff val="25000"/>
                  </a:schemeClr>
                </a:solidFill>
                <a:effectLst/>
              </a:rPr>
              <a:t>meteorologi</a:t>
            </a:r>
            <a:r>
              <a:rPr lang="en-US" sz="2800" b="0" i="1" dirty="0">
                <a:solidFill>
                  <a:schemeClr val="tx1">
                    <a:lumMod val="75000"/>
                    <a:lumOff val="25000"/>
                  </a:schemeClr>
                </a:solidFill>
                <a:effectLst/>
              </a:rPr>
              <a:t>, </a:t>
            </a:r>
            <a:r>
              <a:rPr lang="en-US" sz="2800" b="0" i="1" dirty="0" err="1">
                <a:solidFill>
                  <a:schemeClr val="tx1">
                    <a:lumMod val="75000"/>
                    <a:lumOff val="25000"/>
                  </a:schemeClr>
                </a:solidFill>
                <a:effectLst/>
              </a:rPr>
              <a:t>og</a:t>
            </a:r>
            <a:r>
              <a:rPr lang="en-US" sz="2800" b="0" i="1" dirty="0">
                <a:solidFill>
                  <a:schemeClr val="tx1">
                    <a:lumMod val="75000"/>
                    <a:lumOff val="25000"/>
                  </a:schemeClr>
                </a:solidFill>
                <a:effectLst/>
              </a:rPr>
              <a:t> alt det </a:t>
            </a:r>
            <a:r>
              <a:rPr lang="en-US" sz="2800" b="0" i="1" dirty="0" err="1">
                <a:solidFill>
                  <a:schemeClr val="tx1">
                    <a:lumMod val="75000"/>
                    <a:lumOff val="25000"/>
                  </a:schemeClr>
                </a:solidFill>
                <a:effectLst/>
              </a:rPr>
              <a:t>fis</a:t>
            </a:r>
            <a:r>
              <a:rPr lang="en-US" sz="2800" b="0" i="1" dirty="0">
                <a:solidFill>
                  <a:schemeClr val="tx1">
                    <a:lumMod val="75000"/>
                    <a:lumOff val="25000"/>
                  </a:schemeClr>
                </a:solidFill>
                <a:effectLst/>
              </a:rPr>
              <a:t> I laver </a:t>
            </a:r>
            <a:r>
              <a:rPr lang="en-US" sz="2800" b="0" i="1" dirty="0" err="1">
                <a:solidFill>
                  <a:schemeClr val="tx1">
                    <a:lumMod val="75000"/>
                    <a:lumOff val="25000"/>
                  </a:schemeClr>
                </a:solidFill>
                <a:effectLst/>
              </a:rPr>
              <a:t>har</a:t>
            </a:r>
            <a:r>
              <a:rPr lang="en-US" sz="2800" b="0" i="1" dirty="0">
                <a:solidFill>
                  <a:schemeClr val="tx1">
                    <a:lumMod val="75000"/>
                    <a:lumOff val="25000"/>
                  </a:schemeClr>
                </a:solidFill>
                <a:effectLst/>
              </a:rPr>
              <a:t> </a:t>
            </a:r>
            <a:r>
              <a:rPr lang="en-US" sz="2800" b="0" i="1" dirty="0" err="1">
                <a:solidFill>
                  <a:schemeClr val="tx1">
                    <a:lumMod val="75000"/>
                    <a:lumOff val="25000"/>
                  </a:schemeClr>
                </a:solidFill>
                <a:effectLst/>
              </a:rPr>
              <a:t>ingen</a:t>
            </a:r>
            <a:r>
              <a:rPr lang="en-US" sz="2800" b="0" i="1" dirty="0">
                <a:solidFill>
                  <a:schemeClr val="tx1">
                    <a:lumMod val="75000"/>
                    <a:lumOff val="25000"/>
                  </a:schemeClr>
                </a:solidFill>
                <a:effectLst/>
              </a:rPr>
              <a:t> </a:t>
            </a:r>
            <a:r>
              <a:rPr lang="en-US" sz="2800" b="0" i="1" dirty="0" err="1">
                <a:solidFill>
                  <a:schemeClr val="tx1">
                    <a:lumMod val="75000"/>
                    <a:lumOff val="25000"/>
                  </a:schemeClr>
                </a:solidFill>
                <a:effectLst/>
              </a:rPr>
              <a:t>effekt</a:t>
            </a:r>
            <a:r>
              <a:rPr lang="en-US" sz="2800" b="0" i="1" dirty="0">
                <a:solidFill>
                  <a:schemeClr val="tx1">
                    <a:lumMod val="75000"/>
                    <a:lumOff val="25000"/>
                  </a:schemeClr>
                </a:solidFill>
                <a:effectLst/>
              </a:rPr>
              <a:t>. </a:t>
            </a:r>
          </a:p>
          <a:p>
            <a:r>
              <a:rPr lang="en-US" sz="2800" b="0" i="1" dirty="0" err="1">
                <a:solidFill>
                  <a:schemeClr val="tx1">
                    <a:lumMod val="75000"/>
                    <a:lumOff val="25000"/>
                  </a:schemeClr>
                </a:solidFill>
                <a:effectLst/>
              </a:rPr>
              <a:t>Regn</a:t>
            </a:r>
            <a:r>
              <a:rPr lang="en-US" sz="2800" b="0" i="1" dirty="0">
                <a:solidFill>
                  <a:schemeClr val="tx1">
                    <a:lumMod val="75000"/>
                    <a:lumOff val="25000"/>
                  </a:schemeClr>
                </a:solidFill>
                <a:effectLst/>
              </a:rPr>
              <a:t> </a:t>
            </a:r>
            <a:r>
              <a:rPr lang="en-US" sz="2800" b="0" i="1" dirty="0" err="1">
                <a:solidFill>
                  <a:schemeClr val="tx1">
                    <a:lumMod val="75000"/>
                    <a:lumOff val="25000"/>
                  </a:schemeClr>
                </a:solidFill>
                <a:effectLst/>
              </a:rPr>
              <a:t>forårsages</a:t>
            </a:r>
            <a:r>
              <a:rPr lang="en-US" sz="2800" b="0" i="1" dirty="0">
                <a:solidFill>
                  <a:schemeClr val="tx1">
                    <a:lumMod val="75000"/>
                    <a:lumOff val="25000"/>
                  </a:schemeClr>
                </a:solidFill>
                <a:effectLst/>
              </a:rPr>
              <a:t> </a:t>
            </a:r>
            <a:r>
              <a:rPr lang="en-US" sz="2800" b="0" i="1" dirty="0" err="1">
                <a:solidFill>
                  <a:schemeClr val="tx1">
                    <a:lumMod val="75000"/>
                    <a:lumOff val="25000"/>
                  </a:schemeClr>
                </a:solidFill>
                <a:effectLst/>
              </a:rPr>
              <a:t>af</a:t>
            </a:r>
            <a:r>
              <a:rPr lang="en-US" sz="2800" b="0" i="1" dirty="0">
                <a:solidFill>
                  <a:schemeClr val="tx1">
                    <a:lumMod val="75000"/>
                    <a:lumOff val="25000"/>
                  </a:schemeClr>
                </a:solidFill>
                <a:effectLst/>
              </a:rPr>
              <a:t> </a:t>
            </a:r>
            <a:r>
              <a:rPr lang="en-US" sz="2800" b="0" i="1" dirty="0" err="1">
                <a:solidFill>
                  <a:schemeClr val="tx1">
                    <a:lumMod val="75000"/>
                    <a:lumOff val="25000"/>
                  </a:schemeClr>
                </a:solidFill>
                <a:effectLst/>
              </a:rPr>
              <a:t>termiske</a:t>
            </a:r>
            <a:r>
              <a:rPr lang="en-US" sz="2800" b="0" i="1" dirty="0">
                <a:solidFill>
                  <a:schemeClr val="tx1">
                    <a:lumMod val="75000"/>
                    <a:lumOff val="25000"/>
                  </a:schemeClr>
                </a:solidFill>
                <a:effectLst/>
              </a:rPr>
              <a:t> </a:t>
            </a:r>
            <a:r>
              <a:rPr lang="en-US" sz="2800" b="0" i="1" dirty="0" err="1">
                <a:solidFill>
                  <a:schemeClr val="tx1">
                    <a:lumMod val="75000"/>
                    <a:lumOff val="25000"/>
                  </a:schemeClr>
                </a:solidFill>
                <a:effectLst/>
              </a:rPr>
              <a:t>bevægelser</a:t>
            </a:r>
            <a:r>
              <a:rPr lang="en-US" sz="2800" b="0" i="1" dirty="0">
                <a:solidFill>
                  <a:schemeClr val="tx1">
                    <a:lumMod val="75000"/>
                    <a:lumOff val="25000"/>
                  </a:schemeClr>
                </a:solidFill>
                <a:effectLst/>
              </a:rPr>
              <a:t> </a:t>
            </a:r>
            <a:r>
              <a:rPr lang="en-US" sz="2800" b="0" i="1" dirty="0" err="1">
                <a:solidFill>
                  <a:schemeClr val="tx1">
                    <a:lumMod val="75000"/>
                    <a:lumOff val="25000"/>
                  </a:schemeClr>
                </a:solidFill>
                <a:effectLst/>
              </a:rPr>
              <a:t>i</a:t>
            </a:r>
            <a:r>
              <a:rPr lang="en-US" sz="2800" b="0" i="1" dirty="0">
                <a:solidFill>
                  <a:schemeClr val="tx1">
                    <a:lumMod val="75000"/>
                    <a:lumOff val="25000"/>
                  </a:schemeClr>
                </a:solidFill>
                <a:effectLst/>
              </a:rPr>
              <a:t> </a:t>
            </a:r>
            <a:r>
              <a:rPr lang="en-US" sz="2800" b="0" i="1" dirty="0" err="1">
                <a:solidFill>
                  <a:schemeClr val="tx1">
                    <a:lumMod val="75000"/>
                    <a:lumOff val="25000"/>
                  </a:schemeClr>
                </a:solidFill>
                <a:effectLst/>
              </a:rPr>
              <a:t>stratosfæren</a:t>
            </a:r>
            <a:r>
              <a:rPr lang="en-US" sz="2800" b="0" i="1" dirty="0">
                <a:solidFill>
                  <a:schemeClr val="tx1">
                    <a:lumMod val="75000"/>
                    <a:lumOff val="25000"/>
                  </a:schemeClr>
                </a:solidFill>
                <a:effectLst/>
              </a:rPr>
              <a:t>, </a:t>
            </a:r>
            <a:r>
              <a:rPr lang="en-US" sz="2800" b="0" i="1" dirty="0" err="1">
                <a:solidFill>
                  <a:schemeClr val="tx1">
                    <a:lumMod val="75000"/>
                    <a:lumOff val="25000"/>
                  </a:schemeClr>
                </a:solidFill>
                <a:effectLst/>
              </a:rPr>
              <a:t>ikke</a:t>
            </a:r>
            <a:r>
              <a:rPr lang="en-US" sz="2800" b="0" i="1" dirty="0">
                <a:solidFill>
                  <a:schemeClr val="tx1">
                    <a:lumMod val="75000"/>
                    <a:lumOff val="25000"/>
                  </a:schemeClr>
                </a:solidFill>
                <a:effectLst/>
              </a:rPr>
              <a:t> </a:t>
            </a:r>
            <a:r>
              <a:rPr lang="en-US" sz="2800" b="0" i="1" dirty="0" err="1">
                <a:solidFill>
                  <a:schemeClr val="tx1">
                    <a:lumMod val="75000"/>
                    <a:lumOff val="25000"/>
                  </a:schemeClr>
                </a:solidFill>
                <a:effectLst/>
              </a:rPr>
              <a:t>en</a:t>
            </a:r>
            <a:r>
              <a:rPr lang="en-US" sz="2800" b="0" i="1" dirty="0">
                <a:solidFill>
                  <a:schemeClr val="tx1">
                    <a:lumMod val="75000"/>
                    <a:lumOff val="25000"/>
                  </a:schemeClr>
                </a:solidFill>
                <a:effectLst/>
              </a:rPr>
              <a:t> </a:t>
            </a:r>
            <a:r>
              <a:rPr lang="en-US" sz="2800" b="0" i="1" dirty="0" err="1">
                <a:solidFill>
                  <a:schemeClr val="tx1">
                    <a:lumMod val="75000"/>
                    <a:lumOff val="25000"/>
                  </a:schemeClr>
                </a:solidFill>
                <a:effectLst/>
              </a:rPr>
              <a:t>flok</a:t>
            </a:r>
            <a:r>
              <a:rPr lang="en-US" sz="2800" b="0" i="1" dirty="0">
                <a:solidFill>
                  <a:schemeClr val="tx1">
                    <a:lumMod val="75000"/>
                    <a:lumOff val="25000"/>
                  </a:schemeClr>
                </a:solidFill>
                <a:effectLst/>
              </a:rPr>
              <a:t> </a:t>
            </a:r>
            <a:r>
              <a:rPr lang="en-US" sz="2800" b="0" i="1" dirty="0" err="1">
                <a:solidFill>
                  <a:schemeClr val="tx1">
                    <a:lumMod val="75000"/>
                    <a:lumOff val="25000"/>
                  </a:schemeClr>
                </a:solidFill>
                <a:effectLst/>
              </a:rPr>
              <a:t>idioter</a:t>
            </a:r>
            <a:r>
              <a:rPr lang="en-US" sz="2800" b="0" i="1" dirty="0">
                <a:solidFill>
                  <a:schemeClr val="tx1">
                    <a:lumMod val="75000"/>
                    <a:lumOff val="25000"/>
                  </a:schemeClr>
                </a:solidFill>
                <a:effectLst/>
              </a:rPr>
              <a:t> </a:t>
            </a:r>
            <a:r>
              <a:rPr lang="en-US" sz="2800" b="0" i="1" dirty="0" err="1">
                <a:solidFill>
                  <a:schemeClr val="tx1">
                    <a:lumMod val="75000"/>
                    <a:lumOff val="25000"/>
                  </a:schemeClr>
                </a:solidFill>
                <a:effectLst/>
              </a:rPr>
              <a:t>i</a:t>
            </a:r>
            <a:r>
              <a:rPr lang="en-US" sz="2800" b="0" i="1" dirty="0">
                <a:solidFill>
                  <a:schemeClr val="tx1">
                    <a:lumMod val="75000"/>
                    <a:lumOff val="25000"/>
                  </a:schemeClr>
                </a:solidFill>
                <a:effectLst/>
              </a:rPr>
              <a:t> </a:t>
            </a:r>
            <a:r>
              <a:rPr lang="en-US" sz="2800" b="0" i="1" dirty="0" err="1">
                <a:solidFill>
                  <a:schemeClr val="tx1">
                    <a:lumMod val="75000"/>
                    <a:lumOff val="25000"/>
                  </a:schemeClr>
                </a:solidFill>
                <a:effectLst/>
              </a:rPr>
              <a:t>bøsse-kostumer</a:t>
            </a:r>
            <a:r>
              <a:rPr lang="en-US" sz="2800" b="0" i="1" dirty="0">
                <a:solidFill>
                  <a:schemeClr val="tx1">
                    <a:lumMod val="75000"/>
                    <a:lumOff val="25000"/>
                  </a:schemeClr>
                </a:solidFill>
                <a:effectLst/>
              </a:rPr>
              <a:t> </a:t>
            </a:r>
            <a:r>
              <a:rPr lang="en-US" sz="2800" b="0" i="1" dirty="0" err="1">
                <a:solidFill>
                  <a:schemeClr val="tx1">
                    <a:lumMod val="75000"/>
                    <a:lumOff val="25000"/>
                  </a:schemeClr>
                </a:solidFill>
                <a:effectLst/>
              </a:rPr>
              <a:t>som</a:t>
            </a:r>
            <a:r>
              <a:rPr lang="en-US" sz="2800" b="0" i="1" dirty="0">
                <a:solidFill>
                  <a:schemeClr val="tx1">
                    <a:lumMod val="75000"/>
                    <a:lumOff val="25000"/>
                  </a:schemeClr>
                </a:solidFill>
                <a:effectLst/>
              </a:rPr>
              <a:t> hopper </a:t>
            </a:r>
            <a:r>
              <a:rPr lang="en-US" sz="2800" b="0" i="1" dirty="0" err="1">
                <a:solidFill>
                  <a:schemeClr val="tx1">
                    <a:lumMod val="75000"/>
                    <a:lumOff val="25000"/>
                  </a:schemeClr>
                </a:solidFill>
                <a:effectLst/>
              </a:rPr>
              <a:t>rundt</a:t>
            </a:r>
            <a:r>
              <a:rPr lang="en-US" sz="2800" b="0" i="1" dirty="0">
                <a:solidFill>
                  <a:schemeClr val="tx1">
                    <a:lumMod val="75000"/>
                    <a:lumOff val="25000"/>
                  </a:schemeClr>
                </a:solidFill>
                <a:effectLst/>
              </a:rPr>
              <a:t>... </a:t>
            </a:r>
            <a:r>
              <a:rPr lang="en-US" sz="2800" b="0" i="1" dirty="0" err="1">
                <a:solidFill>
                  <a:schemeClr val="tx1">
                    <a:lumMod val="75000"/>
                    <a:lumOff val="25000"/>
                  </a:schemeClr>
                </a:solidFill>
                <a:effectLst/>
              </a:rPr>
              <a:t>Glem</a:t>
            </a:r>
            <a:r>
              <a:rPr lang="en-US" sz="2800" b="0" i="1" dirty="0">
                <a:solidFill>
                  <a:schemeClr val="tx1">
                    <a:lumMod val="75000"/>
                    <a:lumOff val="25000"/>
                  </a:schemeClr>
                </a:solidFill>
                <a:effectLst/>
              </a:rPr>
              <a:t> det, </a:t>
            </a:r>
            <a:r>
              <a:rPr lang="en-US" sz="2800" b="0" i="1" dirty="0" err="1">
                <a:solidFill>
                  <a:schemeClr val="tx1">
                    <a:lumMod val="75000"/>
                    <a:lumOff val="25000"/>
                  </a:schemeClr>
                </a:solidFill>
                <a:effectLst/>
              </a:rPr>
              <a:t>nørder</a:t>
            </a:r>
            <a:r>
              <a:rPr lang="en-US" sz="2800" b="0" i="1" dirty="0">
                <a:solidFill>
                  <a:schemeClr val="tx1">
                    <a:lumMod val="75000"/>
                    <a:lumOff val="25000"/>
                  </a:schemeClr>
                </a:solidFill>
                <a:effectLst/>
              </a:rPr>
              <a:t>...</a:t>
            </a:r>
            <a:endParaRPr lang="en-US" sz="2800" dirty="0">
              <a:solidFill>
                <a:schemeClr val="tx1">
                  <a:lumMod val="75000"/>
                  <a:lumOff val="25000"/>
                </a:schemeClr>
              </a:solidFill>
            </a:endParaRPr>
          </a:p>
        </p:txBody>
      </p:sp>
      <p:pic>
        <p:nvPicPr>
          <p:cNvPr id="19" name="Pladsholder til indhold 18" descr="Et billede, der indeholder tekst&#10;&#10;Automatisk genereret beskrivelse">
            <a:extLst>
              <a:ext uri="{FF2B5EF4-FFF2-40B4-BE49-F238E27FC236}">
                <a16:creationId xmlns:a16="http://schemas.microsoft.com/office/drawing/2014/main" id="{06323674-8E89-4B76-90EF-F07DE3B4A22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3914" y="2636912"/>
            <a:ext cx="7836172" cy="2703480"/>
          </a:xfrm>
          <a:prstGeom prst="rect">
            <a:avLst/>
          </a:prstGeom>
        </p:spPr>
      </p:pic>
    </p:spTree>
    <p:extLst>
      <p:ext uri="{BB962C8B-B14F-4D97-AF65-F5344CB8AC3E}">
        <p14:creationId xmlns:p14="http://schemas.microsoft.com/office/powerpoint/2010/main" val="897283303"/>
      </p:ext>
    </p:extLst>
  </p:cSld>
  <p:clrMapOvr>
    <a:masterClrMapping/>
  </p:clrMapOvr>
</p:sld>
</file>

<file path=ppt/theme/theme1.xml><?xml version="1.0" encoding="utf-8"?>
<a:theme xmlns:a="http://schemas.openxmlformats.org/drawingml/2006/main" name="Retrospektiv">
  <a:themeElements>
    <a:clrScheme name="Retrospektiv">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ktiv">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iv">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5891</TotalTime>
  <Words>4850</Words>
  <Application>Microsoft Office PowerPoint</Application>
  <PresentationFormat>Skærmshow (4:3)</PresentationFormat>
  <Paragraphs>438</Paragraphs>
  <Slides>59</Slides>
  <Notes>18</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59</vt:i4>
      </vt:variant>
    </vt:vector>
  </HeadingPairs>
  <TitlesOfParts>
    <vt:vector size="65" baseType="lpstr">
      <vt:lpstr>Arial</vt:lpstr>
      <vt:lpstr>Calibri</vt:lpstr>
      <vt:lpstr>Calibri Light</vt:lpstr>
      <vt:lpstr>Times New Roman</vt:lpstr>
      <vt:lpstr>Wingdings</vt:lpstr>
      <vt:lpstr>Retrospektiv</vt:lpstr>
      <vt:lpstr>PowerPoint-præsentation</vt:lpstr>
      <vt:lpstr>PowerPoint-præsentation</vt:lpstr>
      <vt:lpstr>Historie som humaniora og samfundsvidenskab</vt:lpstr>
      <vt:lpstr>Historiske metoder = humanistisk: 0. Hermeneutik 1. Kildekritik (klassisk) – inkl. det funktionelle kildebegreb 2. Historisk billedanalyse 3. Historisk dokumentaranalyse 4. Analyse af fremstillinger (sekundær faglitteratur)  4.a: Aktør – struktur tilgang  5. Historiesyn: Idealistisk – materialistisk  Progressiv – regressiv – kritisk   Historisk-videnskabelige tilgange: 1. Diakron – synkron 2. Idiografisk – nomotetisk 3. Komparativ analyse  Historisk metode = samfundsvidenskabelig: 1. Kvalitativ – kvantitativ </vt:lpstr>
      <vt:lpstr>Hvad skal styre dit kildevalg og din analyse?</vt:lpstr>
      <vt:lpstr>PowerPoint-præsentation</vt:lpstr>
      <vt:lpstr>Hvad skal være med i en historisk analyse?  Dine Argumenter!</vt:lpstr>
      <vt:lpstr>Historisk kildekritisk analyse: Kan du stole på dine kilder?</vt:lpstr>
      <vt:lpstr>Kilderne integreres i besvarelsen vha.  citater og konkrete nedslag (anvendes AKTIVT!)</vt:lpstr>
      <vt:lpstr>Historiske metoder = humanistisk: 0. Hermeneutik 1. Kildekritik (klassisk) – inkl. det funktionelle kildebegreb 2. Historisk billedanalyse 3. Historisk dokumentaranalyse 4. Analyse af fremstillinger (sekundær faglitteratur)  4.a: Aktør – struktur tilgang  5. Historiesyn: Idealistisk – materialistisk  Progressiv – regressiv – kritisk   Historisk-videnskabelige tilgange: 1. Diakron – synkron 2. Idiografisk – nomotetisk 3. Komparativ analyse  Historisk metode = samfundsvidenskabelig: 1. Kvalitativ – kvantitativ </vt:lpstr>
      <vt:lpstr>Hermeneutik (humaniora)</vt:lpstr>
      <vt:lpstr>PowerPoint-præsentation</vt:lpstr>
      <vt:lpstr>Hvorfor historisk kildekritik?  ! Er min kilde god nok?</vt:lpstr>
      <vt:lpstr>Historisk materiale</vt:lpstr>
      <vt:lpstr>Det funktionelle kildebegreb undersøger kildens funktion</vt:lpstr>
      <vt:lpstr>De 4 store genstandsfelter</vt:lpstr>
      <vt:lpstr>Klassisk Kildekritik</vt:lpstr>
      <vt:lpstr>Kildekritikkens basale spørgsmål 1. = Ophavssituation</vt:lpstr>
      <vt:lpstr>Skriftlige kilder</vt:lpstr>
      <vt:lpstr>Beretningens type – kun beretninger!!!</vt:lpstr>
      <vt:lpstr>Primære og sekundære kilder = Kildens afhængighedsgrad af andre kilder</vt:lpstr>
      <vt:lpstr>Kildekritisk begreb: repræsentativitet</vt:lpstr>
      <vt:lpstr>Kildekritikkens basale spørgsmål 2. = Indholdsanalyse</vt:lpstr>
      <vt:lpstr>Troværdighedsvurdering</vt:lpstr>
      <vt:lpstr>Historisk billedanalyse</vt:lpstr>
      <vt:lpstr>Analyse af billeder i 4 trin</vt:lpstr>
      <vt:lpstr>1. Helhedsindtryk</vt:lpstr>
      <vt:lpstr>2.A - Analyse - betydningselementer</vt:lpstr>
      <vt:lpstr>2.B - Analyse</vt:lpstr>
      <vt:lpstr>3. Fortolkning – vi samler resultaterne</vt:lpstr>
      <vt:lpstr>4. Historisk sammenhæng</vt:lpstr>
      <vt:lpstr>Historisk analyse - dokumentar</vt:lpstr>
      <vt:lpstr>Type: Historisk dokumentar</vt:lpstr>
      <vt:lpstr>Personer, organisationer bag filmen</vt:lpstr>
      <vt:lpstr>Tid</vt:lpstr>
      <vt:lpstr>Billedsiden</vt:lpstr>
      <vt:lpstr>Lydsiden</vt:lpstr>
      <vt:lpstr>Tendens (den vigtigste!)</vt:lpstr>
      <vt:lpstr>Spørgsmål til eftertanke:</vt:lpstr>
      <vt:lpstr>Analyse af historiske fremstillinger (sekundær)</vt:lpstr>
      <vt:lpstr>Fremstillinger</vt:lpstr>
      <vt:lpstr>Analyse af fremstillinger - fremgangsmåde</vt:lpstr>
      <vt:lpstr>Struktur eller aktør? = Hvad er historiens drivkraft? = Forskellige tilgange til historien</vt:lpstr>
      <vt:lpstr>Historiesyn: idealistisk – materialistisk Progressiv – regressiv - kritisk</vt:lpstr>
      <vt:lpstr>Historisk-videnskabelige tilgange</vt:lpstr>
      <vt:lpstr>Diakron   Synkron</vt:lpstr>
      <vt:lpstr>Synkron – to varianter</vt:lpstr>
      <vt:lpstr>Spørgeliste til Diakron</vt:lpstr>
      <vt:lpstr>Spørgeliste til Synkron</vt:lpstr>
      <vt:lpstr>Idiografisk og nomotetisk</vt:lpstr>
      <vt:lpstr>Idiografisk     Nomotetisk</vt:lpstr>
      <vt:lpstr>Spørgeliste til ”Idiografisk”</vt:lpstr>
      <vt:lpstr>Spørgeliste til ”Nomotetisk”</vt:lpstr>
      <vt:lpstr>Komparativ analyse – idiografisk, diakron - synkron tilgang</vt:lpstr>
      <vt:lpstr>Historisk metode</vt:lpstr>
      <vt:lpstr>Kvantitativ og kvalitativ Historie = samfundsfaglig</vt:lpstr>
      <vt:lpstr>Kvantitativ  Kvalitativ</vt:lpstr>
      <vt:lpstr>Spørgeliste til ”Kvantitativ”</vt:lpstr>
      <vt:lpstr>Spørgeliste til ”Kvalitativ”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AT5: Tro og viden</dc:title>
  <dc:creator>Marianne Karlsmose</dc:creator>
  <cp:lastModifiedBy>Kristian Østergaard</cp:lastModifiedBy>
  <cp:revision>156</cp:revision>
  <cp:lastPrinted>2017-11-06T08:07:58Z</cp:lastPrinted>
  <dcterms:created xsi:type="dcterms:W3CDTF">2013-10-31T11:36:14Z</dcterms:created>
  <dcterms:modified xsi:type="dcterms:W3CDTF">2021-12-13T21:31:04Z</dcterms:modified>
</cp:coreProperties>
</file>